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9" r:id="rId4"/>
    <p:sldId id="260" r:id="rId5"/>
    <p:sldId id="261" r:id="rId6"/>
    <p:sldId id="262" r:id="rId7"/>
    <p:sldId id="269" r:id="rId8"/>
    <p:sldId id="270" r:id="rId9"/>
    <p:sldId id="263" r:id="rId10"/>
    <p:sldId id="264" r:id="rId11"/>
    <p:sldId id="271" r:id="rId12"/>
    <p:sldId id="278" r:id="rId13"/>
    <p:sldId id="272" r:id="rId14"/>
    <p:sldId id="273" r:id="rId15"/>
    <p:sldId id="274" r:id="rId16"/>
    <p:sldId id="275" r:id="rId17"/>
    <p:sldId id="277" r:id="rId18"/>
    <p:sldId id="280" r:id="rId19"/>
    <p:sldId id="279" r:id="rId20"/>
    <p:sldId id="281" r:id="rId21"/>
    <p:sldId id="282" r:id="rId22"/>
    <p:sldId id="283" r:id="rId23"/>
    <p:sldId id="284" r:id="rId24"/>
    <p:sldId id="265" r:id="rId25"/>
    <p:sldId id="266" r:id="rId26"/>
    <p:sldId id="267" r:id="rId27"/>
    <p:sldId id="276"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59" d="100"/>
          <a:sy n="59" d="100"/>
        </p:scale>
        <p:origin x="7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9.png"/><Relationship Id="rId6" Type="http://schemas.openxmlformats.org/officeDocument/2006/relationships/image" Target="../media/image21.sv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3.png"/><Relationship Id="rId1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9.png"/><Relationship Id="rId6" Type="http://schemas.openxmlformats.org/officeDocument/2006/relationships/image" Target="../media/image21.sv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13.png"/><Relationship Id="rId1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4B22317-B1F9-409F-93E7-0E6195264B53}"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F0068A-F4F4-4476-9B25-004463D43054}">
      <dgm:prSet/>
      <dgm:spPr/>
      <dgm:t>
        <a:bodyPr/>
        <a:lstStyle/>
        <a:p>
          <a:pPr>
            <a:lnSpc>
              <a:spcPct val="100000"/>
            </a:lnSpc>
          </a:pPr>
          <a:r>
            <a:rPr lang="en-AU"/>
            <a:t>Rabindra Gurung(30335729)</a:t>
          </a:r>
          <a:endParaRPr lang="en-US"/>
        </a:p>
      </dgm:t>
    </dgm:pt>
    <dgm:pt modelId="{AD0B2F4A-C4C5-46CD-A0C3-E172DECCF6E5}" type="parTrans" cxnId="{6DEAC899-C91F-4B47-ABCF-00E6097F9EAF}">
      <dgm:prSet/>
      <dgm:spPr/>
      <dgm:t>
        <a:bodyPr/>
        <a:lstStyle/>
        <a:p>
          <a:endParaRPr lang="en-US"/>
        </a:p>
      </dgm:t>
    </dgm:pt>
    <dgm:pt modelId="{E7171DB1-FD76-4343-9576-305D41E6BCFA}" type="sibTrans" cxnId="{6DEAC899-C91F-4B47-ABCF-00E6097F9EAF}">
      <dgm:prSet/>
      <dgm:spPr/>
      <dgm:t>
        <a:bodyPr/>
        <a:lstStyle/>
        <a:p>
          <a:pPr>
            <a:lnSpc>
              <a:spcPct val="100000"/>
            </a:lnSpc>
          </a:pPr>
          <a:endParaRPr lang="en-US"/>
        </a:p>
      </dgm:t>
    </dgm:pt>
    <dgm:pt modelId="{25F0E3BE-4309-4B07-B077-DD558F6AAC8D}">
      <dgm:prSet/>
      <dgm:spPr/>
      <dgm:t>
        <a:bodyPr/>
        <a:lstStyle/>
        <a:p>
          <a:pPr>
            <a:lnSpc>
              <a:spcPct val="100000"/>
            </a:lnSpc>
          </a:pPr>
          <a:r>
            <a:rPr lang="en-AU"/>
            <a:t>Nisha Prasai(30336119)</a:t>
          </a:r>
          <a:endParaRPr lang="en-US"/>
        </a:p>
      </dgm:t>
    </dgm:pt>
    <dgm:pt modelId="{CD7A1E8E-7185-4D5F-9F78-9E0A42662AC4}" type="parTrans" cxnId="{54D97D19-B0F0-4522-91D2-EADF6C1DA78F}">
      <dgm:prSet/>
      <dgm:spPr/>
      <dgm:t>
        <a:bodyPr/>
        <a:lstStyle/>
        <a:p>
          <a:endParaRPr lang="en-US"/>
        </a:p>
      </dgm:t>
    </dgm:pt>
    <dgm:pt modelId="{03C5CBA7-94E5-4C38-B42B-747F2C7DA6AD}" type="sibTrans" cxnId="{54D97D19-B0F0-4522-91D2-EADF6C1DA78F}">
      <dgm:prSet/>
      <dgm:spPr/>
      <dgm:t>
        <a:bodyPr/>
        <a:lstStyle/>
        <a:p>
          <a:pPr>
            <a:lnSpc>
              <a:spcPct val="100000"/>
            </a:lnSpc>
          </a:pPr>
          <a:endParaRPr lang="en-US"/>
        </a:p>
      </dgm:t>
    </dgm:pt>
    <dgm:pt modelId="{F9E770D4-9575-48E5-A853-ACDDE00200B5}">
      <dgm:prSet/>
      <dgm:spPr/>
      <dgm:t>
        <a:bodyPr/>
        <a:lstStyle/>
        <a:p>
          <a:pPr>
            <a:lnSpc>
              <a:spcPct val="100000"/>
            </a:lnSpc>
          </a:pPr>
          <a:r>
            <a:rPr lang="en-AU"/>
            <a:t>Pragyan Karkee(30356375)</a:t>
          </a:r>
          <a:endParaRPr lang="en-US"/>
        </a:p>
      </dgm:t>
    </dgm:pt>
    <dgm:pt modelId="{9E9EB8EE-7FE4-40B9-BFE6-DD8D9EEE9B6D}" type="parTrans" cxnId="{8BC15E91-DC35-45F3-9AC4-3D85C783FFA6}">
      <dgm:prSet/>
      <dgm:spPr/>
      <dgm:t>
        <a:bodyPr/>
        <a:lstStyle/>
        <a:p>
          <a:endParaRPr lang="en-US"/>
        </a:p>
      </dgm:t>
    </dgm:pt>
    <dgm:pt modelId="{2A521FE5-7FE1-44DC-8ADA-7605283E9F99}" type="sibTrans" cxnId="{8BC15E91-DC35-45F3-9AC4-3D85C783FFA6}">
      <dgm:prSet/>
      <dgm:spPr/>
      <dgm:t>
        <a:bodyPr/>
        <a:lstStyle/>
        <a:p>
          <a:pPr>
            <a:lnSpc>
              <a:spcPct val="100000"/>
            </a:lnSpc>
          </a:pPr>
          <a:endParaRPr lang="en-US"/>
        </a:p>
      </dgm:t>
    </dgm:pt>
    <dgm:pt modelId="{1ABA09CF-E1E5-499B-9BD7-B28DE80CC23B}">
      <dgm:prSet/>
      <dgm:spPr/>
      <dgm:t>
        <a:bodyPr/>
        <a:lstStyle/>
        <a:p>
          <a:pPr>
            <a:lnSpc>
              <a:spcPct val="100000"/>
            </a:lnSpc>
          </a:pPr>
          <a:r>
            <a:rPr lang="en-AU"/>
            <a:t>Dependra Thapa(30335012)</a:t>
          </a:r>
          <a:endParaRPr lang="en-US"/>
        </a:p>
      </dgm:t>
    </dgm:pt>
    <dgm:pt modelId="{D9BFF0D1-E866-44D7-BD4F-744BAB16EF23}" type="parTrans" cxnId="{ED2143E8-EFA6-4141-B72F-99C371B650B0}">
      <dgm:prSet/>
      <dgm:spPr/>
      <dgm:t>
        <a:bodyPr/>
        <a:lstStyle/>
        <a:p>
          <a:endParaRPr lang="en-US"/>
        </a:p>
      </dgm:t>
    </dgm:pt>
    <dgm:pt modelId="{FE55AC19-2668-499A-B4A4-A70BB76FAB37}" type="sibTrans" cxnId="{ED2143E8-EFA6-4141-B72F-99C371B650B0}">
      <dgm:prSet/>
      <dgm:spPr/>
      <dgm:t>
        <a:bodyPr/>
        <a:lstStyle/>
        <a:p>
          <a:endParaRPr lang="en-US"/>
        </a:p>
      </dgm:t>
    </dgm:pt>
    <dgm:pt modelId="{C83A0EA2-1638-4EE6-9C10-34F3B7C60B75}" type="pres">
      <dgm:prSet presAssocID="{64B22317-B1F9-409F-93E7-0E6195264B53}" presName="root" presStyleCnt="0">
        <dgm:presLayoutVars>
          <dgm:dir/>
          <dgm:resizeHandles val="exact"/>
        </dgm:presLayoutVars>
      </dgm:prSet>
      <dgm:spPr/>
      <dgm:t>
        <a:bodyPr/>
        <a:lstStyle/>
        <a:p>
          <a:endParaRPr lang="en-US"/>
        </a:p>
      </dgm:t>
    </dgm:pt>
    <dgm:pt modelId="{ADB001F0-85A4-41FC-A6DD-8234AA30E4E8}" type="pres">
      <dgm:prSet presAssocID="{64B22317-B1F9-409F-93E7-0E6195264B53}" presName="container" presStyleCnt="0">
        <dgm:presLayoutVars>
          <dgm:dir/>
          <dgm:resizeHandles val="exact"/>
        </dgm:presLayoutVars>
      </dgm:prSet>
      <dgm:spPr/>
    </dgm:pt>
    <dgm:pt modelId="{0EC1C35D-C5A7-4956-B6DB-86C35F901AD5}" type="pres">
      <dgm:prSet presAssocID="{CDF0068A-F4F4-4476-9B25-004463D43054}" presName="compNode" presStyleCnt="0"/>
      <dgm:spPr/>
    </dgm:pt>
    <dgm:pt modelId="{A07CFB9B-41FB-432C-AEEE-5311F98170EB}" type="pres">
      <dgm:prSet presAssocID="{CDF0068A-F4F4-4476-9B25-004463D43054}" presName="iconBgRect" presStyleLbl="bgShp" presStyleIdx="0" presStyleCnt="4"/>
      <dgm:spPr/>
    </dgm:pt>
    <dgm:pt modelId="{7C2D4250-0BEC-464E-8B7B-E18C04BA8E45}" type="pres">
      <dgm:prSet presAssocID="{CDF0068A-F4F4-4476-9B25-004463D430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892839CF-133D-4296-8D98-3E753241EE63}" type="pres">
      <dgm:prSet presAssocID="{CDF0068A-F4F4-4476-9B25-004463D43054}" presName="spaceRect" presStyleCnt="0"/>
      <dgm:spPr/>
    </dgm:pt>
    <dgm:pt modelId="{645ABA32-DB92-4E39-86F3-47D431004008}" type="pres">
      <dgm:prSet presAssocID="{CDF0068A-F4F4-4476-9B25-004463D43054}" presName="textRect" presStyleLbl="revTx" presStyleIdx="0" presStyleCnt="4">
        <dgm:presLayoutVars>
          <dgm:chMax val="1"/>
          <dgm:chPref val="1"/>
        </dgm:presLayoutVars>
      </dgm:prSet>
      <dgm:spPr/>
      <dgm:t>
        <a:bodyPr/>
        <a:lstStyle/>
        <a:p>
          <a:endParaRPr lang="en-US"/>
        </a:p>
      </dgm:t>
    </dgm:pt>
    <dgm:pt modelId="{538F4CCB-E337-4BE3-AA5E-E66ABA045E18}" type="pres">
      <dgm:prSet presAssocID="{E7171DB1-FD76-4343-9576-305D41E6BCFA}" presName="sibTrans" presStyleLbl="sibTrans2D1" presStyleIdx="0" presStyleCnt="0"/>
      <dgm:spPr/>
      <dgm:t>
        <a:bodyPr/>
        <a:lstStyle/>
        <a:p>
          <a:endParaRPr lang="en-US"/>
        </a:p>
      </dgm:t>
    </dgm:pt>
    <dgm:pt modelId="{BDBCF3BC-F798-4153-A64A-91C7C61F1B15}" type="pres">
      <dgm:prSet presAssocID="{25F0E3BE-4309-4B07-B077-DD558F6AAC8D}" presName="compNode" presStyleCnt="0"/>
      <dgm:spPr/>
    </dgm:pt>
    <dgm:pt modelId="{7E83D95F-1F91-4B43-9604-4A3A544EEF83}" type="pres">
      <dgm:prSet presAssocID="{25F0E3BE-4309-4B07-B077-DD558F6AAC8D}" presName="iconBgRect" presStyleLbl="bgShp" presStyleIdx="1" presStyleCnt="4"/>
      <dgm:spPr/>
    </dgm:pt>
    <dgm:pt modelId="{7EA97237-D0DE-4616-ADF1-922ABDA4FD68}" type="pres">
      <dgm:prSet presAssocID="{25F0E3BE-4309-4B07-B077-DD558F6AAC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C9B4839E-958B-42E0-90C2-4FE0EAD22A4B}" type="pres">
      <dgm:prSet presAssocID="{25F0E3BE-4309-4B07-B077-DD558F6AAC8D}" presName="spaceRect" presStyleCnt="0"/>
      <dgm:spPr/>
    </dgm:pt>
    <dgm:pt modelId="{F427384A-1092-4C53-B6C2-C0428EC956CD}" type="pres">
      <dgm:prSet presAssocID="{25F0E3BE-4309-4B07-B077-DD558F6AAC8D}" presName="textRect" presStyleLbl="revTx" presStyleIdx="1" presStyleCnt="4">
        <dgm:presLayoutVars>
          <dgm:chMax val="1"/>
          <dgm:chPref val="1"/>
        </dgm:presLayoutVars>
      </dgm:prSet>
      <dgm:spPr/>
      <dgm:t>
        <a:bodyPr/>
        <a:lstStyle/>
        <a:p>
          <a:endParaRPr lang="en-US"/>
        </a:p>
      </dgm:t>
    </dgm:pt>
    <dgm:pt modelId="{6266F74F-3E86-4DFF-9140-CD920B3E7A9A}" type="pres">
      <dgm:prSet presAssocID="{03C5CBA7-94E5-4C38-B42B-747F2C7DA6AD}" presName="sibTrans" presStyleLbl="sibTrans2D1" presStyleIdx="0" presStyleCnt="0"/>
      <dgm:spPr/>
      <dgm:t>
        <a:bodyPr/>
        <a:lstStyle/>
        <a:p>
          <a:endParaRPr lang="en-US"/>
        </a:p>
      </dgm:t>
    </dgm:pt>
    <dgm:pt modelId="{61661D14-F4CC-42B8-B82E-B156E97F216F}" type="pres">
      <dgm:prSet presAssocID="{F9E770D4-9575-48E5-A853-ACDDE00200B5}" presName="compNode" presStyleCnt="0"/>
      <dgm:spPr/>
    </dgm:pt>
    <dgm:pt modelId="{4BA3CBF5-A0C9-4BED-98C8-8E4F31F91E05}" type="pres">
      <dgm:prSet presAssocID="{F9E770D4-9575-48E5-A853-ACDDE00200B5}" presName="iconBgRect" presStyleLbl="bgShp" presStyleIdx="2" presStyleCnt="4"/>
      <dgm:spPr/>
    </dgm:pt>
    <dgm:pt modelId="{C0CE2AA1-3D39-44B5-9B0C-99E8A02B8331}" type="pres">
      <dgm:prSet presAssocID="{F9E770D4-9575-48E5-A853-ACDDE00200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5D0BE5DE-7B0F-48C6-B883-349DD6494A22}" type="pres">
      <dgm:prSet presAssocID="{F9E770D4-9575-48E5-A853-ACDDE00200B5}" presName="spaceRect" presStyleCnt="0"/>
      <dgm:spPr/>
    </dgm:pt>
    <dgm:pt modelId="{C95C5C87-8E02-4199-94B5-219ED9F64B07}" type="pres">
      <dgm:prSet presAssocID="{F9E770D4-9575-48E5-A853-ACDDE00200B5}" presName="textRect" presStyleLbl="revTx" presStyleIdx="2" presStyleCnt="4">
        <dgm:presLayoutVars>
          <dgm:chMax val="1"/>
          <dgm:chPref val="1"/>
        </dgm:presLayoutVars>
      </dgm:prSet>
      <dgm:spPr/>
      <dgm:t>
        <a:bodyPr/>
        <a:lstStyle/>
        <a:p>
          <a:endParaRPr lang="en-US"/>
        </a:p>
      </dgm:t>
    </dgm:pt>
    <dgm:pt modelId="{54B8A8A9-AFFC-463D-9C99-18BD82A6ABCC}" type="pres">
      <dgm:prSet presAssocID="{2A521FE5-7FE1-44DC-8ADA-7605283E9F99}" presName="sibTrans" presStyleLbl="sibTrans2D1" presStyleIdx="0" presStyleCnt="0"/>
      <dgm:spPr/>
      <dgm:t>
        <a:bodyPr/>
        <a:lstStyle/>
        <a:p>
          <a:endParaRPr lang="en-US"/>
        </a:p>
      </dgm:t>
    </dgm:pt>
    <dgm:pt modelId="{4CE1D3EC-DC92-4F4A-AF59-555D71799E6B}" type="pres">
      <dgm:prSet presAssocID="{1ABA09CF-E1E5-499B-9BD7-B28DE80CC23B}" presName="compNode" presStyleCnt="0"/>
      <dgm:spPr/>
    </dgm:pt>
    <dgm:pt modelId="{B5017929-DDB2-4A6B-9319-9C7DB4905509}" type="pres">
      <dgm:prSet presAssocID="{1ABA09CF-E1E5-499B-9BD7-B28DE80CC23B}" presName="iconBgRect" presStyleLbl="bgShp" presStyleIdx="3" presStyleCnt="4"/>
      <dgm:spPr/>
    </dgm:pt>
    <dgm:pt modelId="{30AA94F7-FA7A-4A4C-A521-C107ABFCB85F}" type="pres">
      <dgm:prSet presAssocID="{1ABA09CF-E1E5-499B-9BD7-B28DE80CC2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F39D3833-3403-45BF-B926-9C95931CFFB3}" type="pres">
      <dgm:prSet presAssocID="{1ABA09CF-E1E5-499B-9BD7-B28DE80CC23B}" presName="spaceRect" presStyleCnt="0"/>
      <dgm:spPr/>
    </dgm:pt>
    <dgm:pt modelId="{C1E0352C-ECA9-4515-B065-54FCFDE02D77}" type="pres">
      <dgm:prSet presAssocID="{1ABA09CF-E1E5-499B-9BD7-B28DE80CC23B}" presName="textRect" presStyleLbl="revTx" presStyleIdx="3" presStyleCnt="4">
        <dgm:presLayoutVars>
          <dgm:chMax val="1"/>
          <dgm:chPref val="1"/>
        </dgm:presLayoutVars>
      </dgm:prSet>
      <dgm:spPr/>
      <dgm:t>
        <a:bodyPr/>
        <a:lstStyle/>
        <a:p>
          <a:endParaRPr lang="en-US"/>
        </a:p>
      </dgm:t>
    </dgm:pt>
  </dgm:ptLst>
  <dgm:cxnLst>
    <dgm:cxn modelId="{2004C29D-F7FB-481D-985C-BE1FBCF6D181}" type="presOf" srcId="{2A521FE5-7FE1-44DC-8ADA-7605283E9F99}" destId="{54B8A8A9-AFFC-463D-9C99-18BD82A6ABCC}" srcOrd="0" destOrd="0" presId="urn:microsoft.com/office/officeart/2018/2/layout/IconCircleList"/>
    <dgm:cxn modelId="{8BC15E91-DC35-45F3-9AC4-3D85C783FFA6}" srcId="{64B22317-B1F9-409F-93E7-0E6195264B53}" destId="{F9E770D4-9575-48E5-A853-ACDDE00200B5}" srcOrd="2" destOrd="0" parTransId="{9E9EB8EE-7FE4-40B9-BFE6-DD8D9EEE9B6D}" sibTransId="{2A521FE5-7FE1-44DC-8ADA-7605283E9F99}"/>
    <dgm:cxn modelId="{18711787-405F-4DFF-99E1-04FCB7E4E875}" type="presOf" srcId="{E7171DB1-FD76-4343-9576-305D41E6BCFA}" destId="{538F4CCB-E337-4BE3-AA5E-E66ABA045E18}" srcOrd="0" destOrd="0" presId="urn:microsoft.com/office/officeart/2018/2/layout/IconCircleList"/>
    <dgm:cxn modelId="{8F7FB05C-07A5-475D-9D44-DED55A963347}" type="presOf" srcId="{25F0E3BE-4309-4B07-B077-DD558F6AAC8D}" destId="{F427384A-1092-4C53-B6C2-C0428EC956CD}" srcOrd="0" destOrd="0" presId="urn:microsoft.com/office/officeart/2018/2/layout/IconCircleList"/>
    <dgm:cxn modelId="{07A07050-0EED-45B8-AFEF-C765EFB7F9AC}" type="presOf" srcId="{F9E770D4-9575-48E5-A853-ACDDE00200B5}" destId="{C95C5C87-8E02-4199-94B5-219ED9F64B07}" srcOrd="0" destOrd="0" presId="urn:microsoft.com/office/officeart/2018/2/layout/IconCircleList"/>
    <dgm:cxn modelId="{ED2143E8-EFA6-4141-B72F-99C371B650B0}" srcId="{64B22317-B1F9-409F-93E7-0E6195264B53}" destId="{1ABA09CF-E1E5-499B-9BD7-B28DE80CC23B}" srcOrd="3" destOrd="0" parTransId="{D9BFF0D1-E866-44D7-BD4F-744BAB16EF23}" sibTransId="{FE55AC19-2668-499A-B4A4-A70BB76FAB37}"/>
    <dgm:cxn modelId="{456280AB-E2FE-46A3-B96C-1081EE1CE785}" type="presOf" srcId="{03C5CBA7-94E5-4C38-B42B-747F2C7DA6AD}" destId="{6266F74F-3E86-4DFF-9140-CD920B3E7A9A}" srcOrd="0" destOrd="0" presId="urn:microsoft.com/office/officeart/2018/2/layout/IconCircleList"/>
    <dgm:cxn modelId="{54D97D19-B0F0-4522-91D2-EADF6C1DA78F}" srcId="{64B22317-B1F9-409F-93E7-0E6195264B53}" destId="{25F0E3BE-4309-4B07-B077-DD558F6AAC8D}" srcOrd="1" destOrd="0" parTransId="{CD7A1E8E-7185-4D5F-9F78-9E0A42662AC4}" sibTransId="{03C5CBA7-94E5-4C38-B42B-747F2C7DA6AD}"/>
    <dgm:cxn modelId="{8CE1D00D-ABE3-4330-A0EC-A27FE6D49707}" type="presOf" srcId="{1ABA09CF-E1E5-499B-9BD7-B28DE80CC23B}" destId="{C1E0352C-ECA9-4515-B065-54FCFDE02D77}" srcOrd="0" destOrd="0" presId="urn:microsoft.com/office/officeart/2018/2/layout/IconCircleList"/>
    <dgm:cxn modelId="{7345B529-781A-4868-9158-7E1FF60EC50A}" type="presOf" srcId="{64B22317-B1F9-409F-93E7-0E6195264B53}" destId="{C83A0EA2-1638-4EE6-9C10-34F3B7C60B75}" srcOrd="0" destOrd="0" presId="urn:microsoft.com/office/officeart/2018/2/layout/IconCircleList"/>
    <dgm:cxn modelId="{F674C5D1-7C48-474D-A233-0CC80B6270D3}" type="presOf" srcId="{CDF0068A-F4F4-4476-9B25-004463D43054}" destId="{645ABA32-DB92-4E39-86F3-47D431004008}" srcOrd="0" destOrd="0" presId="urn:microsoft.com/office/officeart/2018/2/layout/IconCircleList"/>
    <dgm:cxn modelId="{6DEAC899-C91F-4B47-ABCF-00E6097F9EAF}" srcId="{64B22317-B1F9-409F-93E7-0E6195264B53}" destId="{CDF0068A-F4F4-4476-9B25-004463D43054}" srcOrd="0" destOrd="0" parTransId="{AD0B2F4A-C4C5-46CD-A0C3-E172DECCF6E5}" sibTransId="{E7171DB1-FD76-4343-9576-305D41E6BCFA}"/>
    <dgm:cxn modelId="{178AFA48-BA41-4C49-A154-FEC8B4F3D1B0}" type="presParOf" srcId="{C83A0EA2-1638-4EE6-9C10-34F3B7C60B75}" destId="{ADB001F0-85A4-41FC-A6DD-8234AA30E4E8}" srcOrd="0" destOrd="0" presId="urn:microsoft.com/office/officeart/2018/2/layout/IconCircleList"/>
    <dgm:cxn modelId="{BE51D7DE-263E-4C75-AE9C-357C69AE226A}" type="presParOf" srcId="{ADB001F0-85A4-41FC-A6DD-8234AA30E4E8}" destId="{0EC1C35D-C5A7-4956-B6DB-86C35F901AD5}" srcOrd="0" destOrd="0" presId="urn:microsoft.com/office/officeart/2018/2/layout/IconCircleList"/>
    <dgm:cxn modelId="{C9F725BF-06E0-4F05-A060-14338760A9CA}" type="presParOf" srcId="{0EC1C35D-C5A7-4956-B6DB-86C35F901AD5}" destId="{A07CFB9B-41FB-432C-AEEE-5311F98170EB}" srcOrd="0" destOrd="0" presId="urn:microsoft.com/office/officeart/2018/2/layout/IconCircleList"/>
    <dgm:cxn modelId="{A33DBB16-2EE8-435A-8CF8-94F4755D8584}" type="presParOf" srcId="{0EC1C35D-C5A7-4956-B6DB-86C35F901AD5}" destId="{7C2D4250-0BEC-464E-8B7B-E18C04BA8E45}" srcOrd="1" destOrd="0" presId="urn:microsoft.com/office/officeart/2018/2/layout/IconCircleList"/>
    <dgm:cxn modelId="{B81DFB60-E226-4D79-964D-7083C1E4EB3A}" type="presParOf" srcId="{0EC1C35D-C5A7-4956-B6DB-86C35F901AD5}" destId="{892839CF-133D-4296-8D98-3E753241EE63}" srcOrd="2" destOrd="0" presId="urn:microsoft.com/office/officeart/2018/2/layout/IconCircleList"/>
    <dgm:cxn modelId="{2FCBF35F-ADC4-4FFC-9943-152BCB2BDFF4}" type="presParOf" srcId="{0EC1C35D-C5A7-4956-B6DB-86C35F901AD5}" destId="{645ABA32-DB92-4E39-86F3-47D431004008}" srcOrd="3" destOrd="0" presId="urn:microsoft.com/office/officeart/2018/2/layout/IconCircleList"/>
    <dgm:cxn modelId="{61412B25-841B-4CB8-A433-D7DEB512F143}" type="presParOf" srcId="{ADB001F0-85A4-41FC-A6DD-8234AA30E4E8}" destId="{538F4CCB-E337-4BE3-AA5E-E66ABA045E18}" srcOrd="1" destOrd="0" presId="urn:microsoft.com/office/officeart/2018/2/layout/IconCircleList"/>
    <dgm:cxn modelId="{5BDF7B3F-DE23-48C4-A0D8-B5D7548127A2}" type="presParOf" srcId="{ADB001F0-85A4-41FC-A6DD-8234AA30E4E8}" destId="{BDBCF3BC-F798-4153-A64A-91C7C61F1B15}" srcOrd="2" destOrd="0" presId="urn:microsoft.com/office/officeart/2018/2/layout/IconCircleList"/>
    <dgm:cxn modelId="{A3A973C9-8523-4EEC-85EF-BC524B54BCDE}" type="presParOf" srcId="{BDBCF3BC-F798-4153-A64A-91C7C61F1B15}" destId="{7E83D95F-1F91-4B43-9604-4A3A544EEF83}" srcOrd="0" destOrd="0" presId="urn:microsoft.com/office/officeart/2018/2/layout/IconCircleList"/>
    <dgm:cxn modelId="{FD974095-1FA3-46B5-96B0-4CAB2B496004}" type="presParOf" srcId="{BDBCF3BC-F798-4153-A64A-91C7C61F1B15}" destId="{7EA97237-D0DE-4616-ADF1-922ABDA4FD68}" srcOrd="1" destOrd="0" presId="urn:microsoft.com/office/officeart/2018/2/layout/IconCircleList"/>
    <dgm:cxn modelId="{8BCF3B10-8149-4A6B-AB88-718D7486CDA2}" type="presParOf" srcId="{BDBCF3BC-F798-4153-A64A-91C7C61F1B15}" destId="{C9B4839E-958B-42E0-90C2-4FE0EAD22A4B}" srcOrd="2" destOrd="0" presId="urn:microsoft.com/office/officeart/2018/2/layout/IconCircleList"/>
    <dgm:cxn modelId="{999656A1-56A1-4DEA-8A31-FF0764A5AA52}" type="presParOf" srcId="{BDBCF3BC-F798-4153-A64A-91C7C61F1B15}" destId="{F427384A-1092-4C53-B6C2-C0428EC956CD}" srcOrd="3" destOrd="0" presId="urn:microsoft.com/office/officeart/2018/2/layout/IconCircleList"/>
    <dgm:cxn modelId="{325B2DDF-9E66-4159-B0BE-81CD24A38A5F}" type="presParOf" srcId="{ADB001F0-85A4-41FC-A6DD-8234AA30E4E8}" destId="{6266F74F-3E86-4DFF-9140-CD920B3E7A9A}" srcOrd="3" destOrd="0" presId="urn:microsoft.com/office/officeart/2018/2/layout/IconCircleList"/>
    <dgm:cxn modelId="{78E19C72-33A4-4E21-8067-9E7F0E39C782}" type="presParOf" srcId="{ADB001F0-85A4-41FC-A6DD-8234AA30E4E8}" destId="{61661D14-F4CC-42B8-B82E-B156E97F216F}" srcOrd="4" destOrd="0" presId="urn:microsoft.com/office/officeart/2018/2/layout/IconCircleList"/>
    <dgm:cxn modelId="{75F0C2EA-E69B-4647-95CE-C76FD13A1070}" type="presParOf" srcId="{61661D14-F4CC-42B8-B82E-B156E97F216F}" destId="{4BA3CBF5-A0C9-4BED-98C8-8E4F31F91E05}" srcOrd="0" destOrd="0" presId="urn:microsoft.com/office/officeart/2018/2/layout/IconCircleList"/>
    <dgm:cxn modelId="{0F2597AD-BC67-44F8-BD29-2B53ADAA3252}" type="presParOf" srcId="{61661D14-F4CC-42B8-B82E-B156E97F216F}" destId="{C0CE2AA1-3D39-44B5-9B0C-99E8A02B8331}" srcOrd="1" destOrd="0" presId="urn:microsoft.com/office/officeart/2018/2/layout/IconCircleList"/>
    <dgm:cxn modelId="{5A03111B-6CC8-42FF-8409-BA097653AE1B}" type="presParOf" srcId="{61661D14-F4CC-42B8-B82E-B156E97F216F}" destId="{5D0BE5DE-7B0F-48C6-B883-349DD6494A22}" srcOrd="2" destOrd="0" presId="urn:microsoft.com/office/officeart/2018/2/layout/IconCircleList"/>
    <dgm:cxn modelId="{7CCA8386-E4E2-41A2-98A9-242853A8AB44}" type="presParOf" srcId="{61661D14-F4CC-42B8-B82E-B156E97F216F}" destId="{C95C5C87-8E02-4199-94B5-219ED9F64B07}" srcOrd="3" destOrd="0" presId="urn:microsoft.com/office/officeart/2018/2/layout/IconCircleList"/>
    <dgm:cxn modelId="{632E1291-7810-4CC8-A277-498A5B9E1750}" type="presParOf" srcId="{ADB001F0-85A4-41FC-A6DD-8234AA30E4E8}" destId="{54B8A8A9-AFFC-463D-9C99-18BD82A6ABCC}" srcOrd="5" destOrd="0" presId="urn:microsoft.com/office/officeart/2018/2/layout/IconCircleList"/>
    <dgm:cxn modelId="{800558D0-D81A-40E9-9457-D2E7B97A06A9}" type="presParOf" srcId="{ADB001F0-85A4-41FC-A6DD-8234AA30E4E8}" destId="{4CE1D3EC-DC92-4F4A-AF59-555D71799E6B}" srcOrd="6" destOrd="0" presId="urn:microsoft.com/office/officeart/2018/2/layout/IconCircleList"/>
    <dgm:cxn modelId="{34C0B91C-2272-404A-9D8E-3FC23389DACC}" type="presParOf" srcId="{4CE1D3EC-DC92-4F4A-AF59-555D71799E6B}" destId="{B5017929-DDB2-4A6B-9319-9C7DB4905509}" srcOrd="0" destOrd="0" presId="urn:microsoft.com/office/officeart/2018/2/layout/IconCircleList"/>
    <dgm:cxn modelId="{25F56FBF-4114-4634-91DA-4433BF676140}" type="presParOf" srcId="{4CE1D3EC-DC92-4F4A-AF59-555D71799E6B}" destId="{30AA94F7-FA7A-4A4C-A521-C107ABFCB85F}" srcOrd="1" destOrd="0" presId="urn:microsoft.com/office/officeart/2018/2/layout/IconCircleList"/>
    <dgm:cxn modelId="{AF7D5B74-40BE-48C0-A7B9-70666063759F}" type="presParOf" srcId="{4CE1D3EC-DC92-4F4A-AF59-555D71799E6B}" destId="{F39D3833-3403-45BF-B926-9C95931CFFB3}" srcOrd="2" destOrd="0" presId="urn:microsoft.com/office/officeart/2018/2/layout/IconCircleList"/>
    <dgm:cxn modelId="{A2C9523E-2463-4FA2-BB99-F238E00A726D}" type="presParOf" srcId="{4CE1D3EC-DC92-4F4A-AF59-555D71799E6B}" destId="{C1E0352C-ECA9-4515-B065-54FCFDE02D7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EE939D-042C-48C4-803C-0A455200A9D2}"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306C2C31-6572-4DAC-ABBA-C149CD5988EE}">
      <dgm:prSet/>
      <dgm:spPr/>
      <dgm:t>
        <a:bodyPr/>
        <a:lstStyle/>
        <a:p>
          <a:r>
            <a:rPr lang="en-AU"/>
            <a:t>The website is for all international students as well as for IIBIT students.</a:t>
          </a:r>
          <a:endParaRPr lang="en-US"/>
        </a:p>
      </dgm:t>
    </dgm:pt>
    <dgm:pt modelId="{851612F3-0BE7-48A4-B97E-C8112315CB02}" type="parTrans" cxnId="{AE34C106-00FD-48A0-A1C7-36A0C95D9EB4}">
      <dgm:prSet/>
      <dgm:spPr/>
      <dgm:t>
        <a:bodyPr/>
        <a:lstStyle/>
        <a:p>
          <a:endParaRPr lang="en-US"/>
        </a:p>
      </dgm:t>
    </dgm:pt>
    <dgm:pt modelId="{1714BE37-34DC-47CA-978F-E89B6D8F1D79}" type="sibTrans" cxnId="{AE34C106-00FD-48A0-A1C7-36A0C95D9EB4}">
      <dgm:prSet/>
      <dgm:spPr/>
      <dgm:t>
        <a:bodyPr/>
        <a:lstStyle/>
        <a:p>
          <a:endParaRPr lang="en-US"/>
        </a:p>
      </dgm:t>
    </dgm:pt>
    <dgm:pt modelId="{F4CDC9F7-5332-4997-A18D-2B9BA9BFCDF7}">
      <dgm:prSet/>
      <dgm:spPr/>
      <dgm:t>
        <a:bodyPr/>
        <a:lstStyle/>
        <a:p>
          <a:r>
            <a:rPr lang="en-AU"/>
            <a:t>Assist all international students for finding the rooms, job, social activities and local suburbs, events etc.</a:t>
          </a:r>
          <a:endParaRPr lang="en-US"/>
        </a:p>
      </dgm:t>
    </dgm:pt>
    <dgm:pt modelId="{0B7A0C41-2C3D-403E-8403-F1B12FA34430}" type="parTrans" cxnId="{0B901242-76FB-423D-80BB-CE638BD85B66}">
      <dgm:prSet/>
      <dgm:spPr/>
      <dgm:t>
        <a:bodyPr/>
        <a:lstStyle/>
        <a:p>
          <a:endParaRPr lang="en-US"/>
        </a:p>
      </dgm:t>
    </dgm:pt>
    <dgm:pt modelId="{FBCA8F23-0750-44D4-ACAC-FA81BE5D817E}" type="sibTrans" cxnId="{0B901242-76FB-423D-80BB-CE638BD85B66}">
      <dgm:prSet/>
      <dgm:spPr/>
      <dgm:t>
        <a:bodyPr/>
        <a:lstStyle/>
        <a:p>
          <a:endParaRPr lang="en-US"/>
        </a:p>
      </dgm:t>
    </dgm:pt>
    <dgm:pt modelId="{C9FA6D84-9793-4378-B0CE-690CC1485840}">
      <dgm:prSet/>
      <dgm:spPr/>
      <dgm:t>
        <a:bodyPr/>
        <a:lstStyle/>
        <a:p>
          <a:r>
            <a:rPr lang="en-AU"/>
            <a:t>Help the students to make good relationships with others.</a:t>
          </a:r>
          <a:endParaRPr lang="en-US"/>
        </a:p>
      </dgm:t>
    </dgm:pt>
    <dgm:pt modelId="{C95680DA-390F-427B-AB4A-E45115C42C94}" type="parTrans" cxnId="{EE7F8636-5A13-4A1F-92A7-A123DEDD5648}">
      <dgm:prSet/>
      <dgm:spPr/>
      <dgm:t>
        <a:bodyPr/>
        <a:lstStyle/>
        <a:p>
          <a:endParaRPr lang="en-US"/>
        </a:p>
      </dgm:t>
    </dgm:pt>
    <dgm:pt modelId="{6A3D929B-7975-47A1-9A50-B3A20C1B843F}" type="sibTrans" cxnId="{EE7F8636-5A13-4A1F-92A7-A123DEDD5648}">
      <dgm:prSet/>
      <dgm:spPr/>
      <dgm:t>
        <a:bodyPr/>
        <a:lstStyle/>
        <a:p>
          <a:endParaRPr lang="en-US"/>
        </a:p>
      </dgm:t>
    </dgm:pt>
    <dgm:pt modelId="{BEC6177D-73D4-4CE0-8725-4277573EE7B6}">
      <dgm:prSet/>
      <dgm:spPr/>
      <dgm:t>
        <a:bodyPr/>
        <a:lstStyle/>
        <a:p>
          <a:r>
            <a:rPr lang="en-AU"/>
            <a:t>Maintain various group communications and also communication with admin using live chat.</a:t>
          </a:r>
          <a:endParaRPr lang="en-US"/>
        </a:p>
      </dgm:t>
    </dgm:pt>
    <dgm:pt modelId="{5D1E3911-DA7B-4FE2-A6E9-68B7A9FF5FBC}" type="parTrans" cxnId="{5851EC7B-3305-46DF-BEEE-F3AA358DC016}">
      <dgm:prSet/>
      <dgm:spPr/>
      <dgm:t>
        <a:bodyPr/>
        <a:lstStyle/>
        <a:p>
          <a:endParaRPr lang="en-US"/>
        </a:p>
      </dgm:t>
    </dgm:pt>
    <dgm:pt modelId="{AC18DE48-C9C2-4717-AD81-F27CDA6FA663}" type="sibTrans" cxnId="{5851EC7B-3305-46DF-BEEE-F3AA358DC016}">
      <dgm:prSet/>
      <dgm:spPr/>
      <dgm:t>
        <a:bodyPr/>
        <a:lstStyle/>
        <a:p>
          <a:endParaRPr lang="en-US"/>
        </a:p>
      </dgm:t>
    </dgm:pt>
    <dgm:pt modelId="{F2BD0FC0-3F01-4F3B-9C7F-11DA4E875A17}">
      <dgm:prSet/>
      <dgm:spPr/>
      <dgm:t>
        <a:bodyPr/>
        <a:lstStyle/>
        <a:p>
          <a:r>
            <a:rPr lang="en-AU" dirty="0"/>
            <a:t>Help to organize events, ceremonies, entertainment program for the user.</a:t>
          </a:r>
          <a:endParaRPr lang="en-US" dirty="0"/>
        </a:p>
      </dgm:t>
    </dgm:pt>
    <dgm:pt modelId="{7175D343-CC8D-49C3-A794-0B5A853B37E9}" type="parTrans" cxnId="{E8F4ADDD-401F-4FA6-9EDE-444074B6F1A0}">
      <dgm:prSet/>
      <dgm:spPr/>
      <dgm:t>
        <a:bodyPr/>
        <a:lstStyle/>
        <a:p>
          <a:endParaRPr lang="en-US"/>
        </a:p>
      </dgm:t>
    </dgm:pt>
    <dgm:pt modelId="{1D2AFCE9-CA16-456C-8B14-258F0186ADDB}" type="sibTrans" cxnId="{E8F4ADDD-401F-4FA6-9EDE-444074B6F1A0}">
      <dgm:prSet/>
      <dgm:spPr/>
      <dgm:t>
        <a:bodyPr/>
        <a:lstStyle/>
        <a:p>
          <a:endParaRPr lang="en-US"/>
        </a:p>
      </dgm:t>
    </dgm:pt>
    <dgm:pt modelId="{0A40912D-23F5-4935-B8CD-DE804AFB0DD0}" type="pres">
      <dgm:prSet presAssocID="{33EE939D-042C-48C4-803C-0A455200A9D2}" presName="outerComposite" presStyleCnt="0">
        <dgm:presLayoutVars>
          <dgm:chMax val="5"/>
          <dgm:dir/>
          <dgm:resizeHandles val="exact"/>
        </dgm:presLayoutVars>
      </dgm:prSet>
      <dgm:spPr/>
      <dgm:t>
        <a:bodyPr/>
        <a:lstStyle/>
        <a:p>
          <a:endParaRPr lang="en-US"/>
        </a:p>
      </dgm:t>
    </dgm:pt>
    <dgm:pt modelId="{FB5333F0-7A28-466B-82D5-7695D6244294}" type="pres">
      <dgm:prSet presAssocID="{33EE939D-042C-48C4-803C-0A455200A9D2}" presName="dummyMaxCanvas" presStyleCnt="0">
        <dgm:presLayoutVars/>
      </dgm:prSet>
      <dgm:spPr/>
    </dgm:pt>
    <dgm:pt modelId="{2F2843D9-3DFF-40AF-AC94-2683A36C2658}" type="pres">
      <dgm:prSet presAssocID="{33EE939D-042C-48C4-803C-0A455200A9D2}" presName="FiveNodes_1" presStyleLbl="node1" presStyleIdx="0" presStyleCnt="5">
        <dgm:presLayoutVars>
          <dgm:bulletEnabled val="1"/>
        </dgm:presLayoutVars>
      </dgm:prSet>
      <dgm:spPr/>
      <dgm:t>
        <a:bodyPr/>
        <a:lstStyle/>
        <a:p>
          <a:endParaRPr lang="en-US"/>
        </a:p>
      </dgm:t>
    </dgm:pt>
    <dgm:pt modelId="{FA7698EC-D824-44E3-8A19-BFADB7AB1A8F}" type="pres">
      <dgm:prSet presAssocID="{33EE939D-042C-48C4-803C-0A455200A9D2}" presName="FiveNodes_2" presStyleLbl="node1" presStyleIdx="1" presStyleCnt="5">
        <dgm:presLayoutVars>
          <dgm:bulletEnabled val="1"/>
        </dgm:presLayoutVars>
      </dgm:prSet>
      <dgm:spPr/>
      <dgm:t>
        <a:bodyPr/>
        <a:lstStyle/>
        <a:p>
          <a:endParaRPr lang="en-US"/>
        </a:p>
      </dgm:t>
    </dgm:pt>
    <dgm:pt modelId="{69650F98-2A35-43BA-90F2-A2EFBBB00566}" type="pres">
      <dgm:prSet presAssocID="{33EE939D-042C-48C4-803C-0A455200A9D2}" presName="FiveNodes_3" presStyleLbl="node1" presStyleIdx="2" presStyleCnt="5">
        <dgm:presLayoutVars>
          <dgm:bulletEnabled val="1"/>
        </dgm:presLayoutVars>
      </dgm:prSet>
      <dgm:spPr/>
      <dgm:t>
        <a:bodyPr/>
        <a:lstStyle/>
        <a:p>
          <a:endParaRPr lang="en-US"/>
        </a:p>
      </dgm:t>
    </dgm:pt>
    <dgm:pt modelId="{DC1BB3BC-37EF-43C3-8978-361A146E25EA}" type="pres">
      <dgm:prSet presAssocID="{33EE939D-042C-48C4-803C-0A455200A9D2}" presName="FiveNodes_4" presStyleLbl="node1" presStyleIdx="3" presStyleCnt="5">
        <dgm:presLayoutVars>
          <dgm:bulletEnabled val="1"/>
        </dgm:presLayoutVars>
      </dgm:prSet>
      <dgm:spPr/>
      <dgm:t>
        <a:bodyPr/>
        <a:lstStyle/>
        <a:p>
          <a:endParaRPr lang="en-US"/>
        </a:p>
      </dgm:t>
    </dgm:pt>
    <dgm:pt modelId="{A1987533-8715-40A6-B94D-397A42C6BC6E}" type="pres">
      <dgm:prSet presAssocID="{33EE939D-042C-48C4-803C-0A455200A9D2}" presName="FiveNodes_5" presStyleLbl="node1" presStyleIdx="4" presStyleCnt="5">
        <dgm:presLayoutVars>
          <dgm:bulletEnabled val="1"/>
        </dgm:presLayoutVars>
      </dgm:prSet>
      <dgm:spPr/>
      <dgm:t>
        <a:bodyPr/>
        <a:lstStyle/>
        <a:p>
          <a:endParaRPr lang="en-US"/>
        </a:p>
      </dgm:t>
    </dgm:pt>
    <dgm:pt modelId="{8303301A-F317-4D6E-9702-AC8C5C9A4DD3}" type="pres">
      <dgm:prSet presAssocID="{33EE939D-042C-48C4-803C-0A455200A9D2}" presName="FiveConn_1-2" presStyleLbl="fgAccFollowNode1" presStyleIdx="0" presStyleCnt="4">
        <dgm:presLayoutVars>
          <dgm:bulletEnabled val="1"/>
        </dgm:presLayoutVars>
      </dgm:prSet>
      <dgm:spPr/>
      <dgm:t>
        <a:bodyPr/>
        <a:lstStyle/>
        <a:p>
          <a:endParaRPr lang="en-US"/>
        </a:p>
      </dgm:t>
    </dgm:pt>
    <dgm:pt modelId="{74552B57-9513-413C-8628-F7C52D8738AF}" type="pres">
      <dgm:prSet presAssocID="{33EE939D-042C-48C4-803C-0A455200A9D2}" presName="FiveConn_2-3" presStyleLbl="fgAccFollowNode1" presStyleIdx="1" presStyleCnt="4">
        <dgm:presLayoutVars>
          <dgm:bulletEnabled val="1"/>
        </dgm:presLayoutVars>
      </dgm:prSet>
      <dgm:spPr/>
      <dgm:t>
        <a:bodyPr/>
        <a:lstStyle/>
        <a:p>
          <a:endParaRPr lang="en-US"/>
        </a:p>
      </dgm:t>
    </dgm:pt>
    <dgm:pt modelId="{1C234561-3E08-4403-8F18-86815ED3D23C}" type="pres">
      <dgm:prSet presAssocID="{33EE939D-042C-48C4-803C-0A455200A9D2}" presName="FiveConn_3-4" presStyleLbl="fgAccFollowNode1" presStyleIdx="2" presStyleCnt="4">
        <dgm:presLayoutVars>
          <dgm:bulletEnabled val="1"/>
        </dgm:presLayoutVars>
      </dgm:prSet>
      <dgm:spPr/>
      <dgm:t>
        <a:bodyPr/>
        <a:lstStyle/>
        <a:p>
          <a:endParaRPr lang="en-US"/>
        </a:p>
      </dgm:t>
    </dgm:pt>
    <dgm:pt modelId="{FB56AFDB-68CC-4CF5-9621-25E2D9B1E54F}" type="pres">
      <dgm:prSet presAssocID="{33EE939D-042C-48C4-803C-0A455200A9D2}" presName="FiveConn_4-5" presStyleLbl="fgAccFollowNode1" presStyleIdx="3" presStyleCnt="4">
        <dgm:presLayoutVars>
          <dgm:bulletEnabled val="1"/>
        </dgm:presLayoutVars>
      </dgm:prSet>
      <dgm:spPr/>
      <dgm:t>
        <a:bodyPr/>
        <a:lstStyle/>
        <a:p>
          <a:endParaRPr lang="en-US"/>
        </a:p>
      </dgm:t>
    </dgm:pt>
    <dgm:pt modelId="{9817AE2D-1134-4B8E-A82D-AA8F14C7FB3F}" type="pres">
      <dgm:prSet presAssocID="{33EE939D-042C-48C4-803C-0A455200A9D2}" presName="FiveNodes_1_text" presStyleLbl="node1" presStyleIdx="4" presStyleCnt="5">
        <dgm:presLayoutVars>
          <dgm:bulletEnabled val="1"/>
        </dgm:presLayoutVars>
      </dgm:prSet>
      <dgm:spPr/>
      <dgm:t>
        <a:bodyPr/>
        <a:lstStyle/>
        <a:p>
          <a:endParaRPr lang="en-US"/>
        </a:p>
      </dgm:t>
    </dgm:pt>
    <dgm:pt modelId="{A64DF9F2-B124-49DB-9264-FCB46479E513}" type="pres">
      <dgm:prSet presAssocID="{33EE939D-042C-48C4-803C-0A455200A9D2}" presName="FiveNodes_2_text" presStyleLbl="node1" presStyleIdx="4" presStyleCnt="5">
        <dgm:presLayoutVars>
          <dgm:bulletEnabled val="1"/>
        </dgm:presLayoutVars>
      </dgm:prSet>
      <dgm:spPr/>
      <dgm:t>
        <a:bodyPr/>
        <a:lstStyle/>
        <a:p>
          <a:endParaRPr lang="en-US"/>
        </a:p>
      </dgm:t>
    </dgm:pt>
    <dgm:pt modelId="{6DBC4ED3-75BD-4D58-97B9-214118FC53A3}" type="pres">
      <dgm:prSet presAssocID="{33EE939D-042C-48C4-803C-0A455200A9D2}" presName="FiveNodes_3_text" presStyleLbl="node1" presStyleIdx="4" presStyleCnt="5">
        <dgm:presLayoutVars>
          <dgm:bulletEnabled val="1"/>
        </dgm:presLayoutVars>
      </dgm:prSet>
      <dgm:spPr/>
      <dgm:t>
        <a:bodyPr/>
        <a:lstStyle/>
        <a:p>
          <a:endParaRPr lang="en-US"/>
        </a:p>
      </dgm:t>
    </dgm:pt>
    <dgm:pt modelId="{8858F6AA-796F-4346-BED5-1D9E625F52FE}" type="pres">
      <dgm:prSet presAssocID="{33EE939D-042C-48C4-803C-0A455200A9D2}" presName="FiveNodes_4_text" presStyleLbl="node1" presStyleIdx="4" presStyleCnt="5">
        <dgm:presLayoutVars>
          <dgm:bulletEnabled val="1"/>
        </dgm:presLayoutVars>
      </dgm:prSet>
      <dgm:spPr/>
      <dgm:t>
        <a:bodyPr/>
        <a:lstStyle/>
        <a:p>
          <a:endParaRPr lang="en-US"/>
        </a:p>
      </dgm:t>
    </dgm:pt>
    <dgm:pt modelId="{22BB1293-3161-4F30-BB6E-7C7FEFDA4083}" type="pres">
      <dgm:prSet presAssocID="{33EE939D-042C-48C4-803C-0A455200A9D2}" presName="FiveNodes_5_text" presStyleLbl="node1" presStyleIdx="4" presStyleCnt="5">
        <dgm:presLayoutVars>
          <dgm:bulletEnabled val="1"/>
        </dgm:presLayoutVars>
      </dgm:prSet>
      <dgm:spPr/>
      <dgm:t>
        <a:bodyPr/>
        <a:lstStyle/>
        <a:p>
          <a:endParaRPr lang="en-US"/>
        </a:p>
      </dgm:t>
    </dgm:pt>
  </dgm:ptLst>
  <dgm:cxnLst>
    <dgm:cxn modelId="{5851EC7B-3305-46DF-BEEE-F3AA358DC016}" srcId="{33EE939D-042C-48C4-803C-0A455200A9D2}" destId="{BEC6177D-73D4-4CE0-8725-4277573EE7B6}" srcOrd="3" destOrd="0" parTransId="{5D1E3911-DA7B-4FE2-A6E9-68B7A9FF5FBC}" sibTransId="{AC18DE48-C9C2-4717-AD81-F27CDA6FA663}"/>
    <dgm:cxn modelId="{0B901242-76FB-423D-80BB-CE638BD85B66}" srcId="{33EE939D-042C-48C4-803C-0A455200A9D2}" destId="{F4CDC9F7-5332-4997-A18D-2B9BA9BFCDF7}" srcOrd="1" destOrd="0" parTransId="{0B7A0C41-2C3D-403E-8403-F1B12FA34430}" sibTransId="{FBCA8F23-0750-44D4-ACAC-FA81BE5D817E}"/>
    <dgm:cxn modelId="{26032F57-8C81-4B74-A284-412BFA9710DF}" type="presOf" srcId="{C9FA6D84-9793-4378-B0CE-690CC1485840}" destId="{69650F98-2A35-43BA-90F2-A2EFBBB00566}" srcOrd="0" destOrd="0" presId="urn:microsoft.com/office/officeart/2005/8/layout/vProcess5"/>
    <dgm:cxn modelId="{E0C42F74-DC3F-456A-B06E-FB3F3A791FDD}" type="presOf" srcId="{306C2C31-6572-4DAC-ABBA-C149CD5988EE}" destId="{2F2843D9-3DFF-40AF-AC94-2683A36C2658}" srcOrd="0" destOrd="0" presId="urn:microsoft.com/office/officeart/2005/8/layout/vProcess5"/>
    <dgm:cxn modelId="{38048D21-2830-47BC-B5C4-ED3646887DA9}" type="presOf" srcId="{306C2C31-6572-4DAC-ABBA-C149CD5988EE}" destId="{9817AE2D-1134-4B8E-A82D-AA8F14C7FB3F}" srcOrd="1" destOrd="0" presId="urn:microsoft.com/office/officeart/2005/8/layout/vProcess5"/>
    <dgm:cxn modelId="{AA545FC7-A11C-439A-87D3-0D56EB0C2061}" type="presOf" srcId="{F4CDC9F7-5332-4997-A18D-2B9BA9BFCDF7}" destId="{FA7698EC-D824-44E3-8A19-BFADB7AB1A8F}" srcOrd="0" destOrd="0" presId="urn:microsoft.com/office/officeart/2005/8/layout/vProcess5"/>
    <dgm:cxn modelId="{44358B9B-82B5-4640-A722-EF4A4B76F5DF}" type="presOf" srcId="{33EE939D-042C-48C4-803C-0A455200A9D2}" destId="{0A40912D-23F5-4935-B8CD-DE804AFB0DD0}" srcOrd="0" destOrd="0" presId="urn:microsoft.com/office/officeart/2005/8/layout/vProcess5"/>
    <dgm:cxn modelId="{A23011AC-6160-4F88-9686-4B43D21E6763}" type="presOf" srcId="{1714BE37-34DC-47CA-978F-E89B6D8F1D79}" destId="{8303301A-F317-4D6E-9702-AC8C5C9A4DD3}" srcOrd="0" destOrd="0" presId="urn:microsoft.com/office/officeart/2005/8/layout/vProcess5"/>
    <dgm:cxn modelId="{EE7F8636-5A13-4A1F-92A7-A123DEDD5648}" srcId="{33EE939D-042C-48C4-803C-0A455200A9D2}" destId="{C9FA6D84-9793-4378-B0CE-690CC1485840}" srcOrd="2" destOrd="0" parTransId="{C95680DA-390F-427B-AB4A-E45115C42C94}" sibTransId="{6A3D929B-7975-47A1-9A50-B3A20C1B843F}"/>
    <dgm:cxn modelId="{E8F4ADDD-401F-4FA6-9EDE-444074B6F1A0}" srcId="{33EE939D-042C-48C4-803C-0A455200A9D2}" destId="{F2BD0FC0-3F01-4F3B-9C7F-11DA4E875A17}" srcOrd="4" destOrd="0" parTransId="{7175D343-CC8D-49C3-A794-0B5A853B37E9}" sibTransId="{1D2AFCE9-CA16-456C-8B14-258F0186ADDB}"/>
    <dgm:cxn modelId="{AE34C106-00FD-48A0-A1C7-36A0C95D9EB4}" srcId="{33EE939D-042C-48C4-803C-0A455200A9D2}" destId="{306C2C31-6572-4DAC-ABBA-C149CD5988EE}" srcOrd="0" destOrd="0" parTransId="{851612F3-0BE7-48A4-B97E-C8112315CB02}" sibTransId="{1714BE37-34DC-47CA-978F-E89B6D8F1D79}"/>
    <dgm:cxn modelId="{4A075119-628E-48CE-9B8A-8B0B689D9CB8}" type="presOf" srcId="{BEC6177D-73D4-4CE0-8725-4277573EE7B6}" destId="{8858F6AA-796F-4346-BED5-1D9E625F52FE}" srcOrd="1" destOrd="0" presId="urn:microsoft.com/office/officeart/2005/8/layout/vProcess5"/>
    <dgm:cxn modelId="{D694D8CF-9D20-4174-AED1-A98310A63DF5}" type="presOf" srcId="{F4CDC9F7-5332-4997-A18D-2B9BA9BFCDF7}" destId="{A64DF9F2-B124-49DB-9264-FCB46479E513}" srcOrd="1" destOrd="0" presId="urn:microsoft.com/office/officeart/2005/8/layout/vProcess5"/>
    <dgm:cxn modelId="{9A664E16-917A-4DA8-9E46-D2A999D03AB1}" type="presOf" srcId="{F2BD0FC0-3F01-4F3B-9C7F-11DA4E875A17}" destId="{22BB1293-3161-4F30-BB6E-7C7FEFDA4083}" srcOrd="1" destOrd="0" presId="urn:microsoft.com/office/officeart/2005/8/layout/vProcess5"/>
    <dgm:cxn modelId="{4E409C6D-4956-4594-8C43-2A7443001B27}" type="presOf" srcId="{AC18DE48-C9C2-4717-AD81-F27CDA6FA663}" destId="{FB56AFDB-68CC-4CF5-9621-25E2D9B1E54F}" srcOrd="0" destOrd="0" presId="urn:microsoft.com/office/officeart/2005/8/layout/vProcess5"/>
    <dgm:cxn modelId="{4D87BFE8-3F20-457C-A9CC-137EC4B2EE0B}" type="presOf" srcId="{BEC6177D-73D4-4CE0-8725-4277573EE7B6}" destId="{DC1BB3BC-37EF-43C3-8978-361A146E25EA}" srcOrd="0" destOrd="0" presId="urn:microsoft.com/office/officeart/2005/8/layout/vProcess5"/>
    <dgm:cxn modelId="{9534DD28-84CA-4606-ACEA-3F35A178A836}" type="presOf" srcId="{C9FA6D84-9793-4378-B0CE-690CC1485840}" destId="{6DBC4ED3-75BD-4D58-97B9-214118FC53A3}" srcOrd="1" destOrd="0" presId="urn:microsoft.com/office/officeart/2005/8/layout/vProcess5"/>
    <dgm:cxn modelId="{A07306DE-4088-4068-BF39-3F607E8F64A2}" type="presOf" srcId="{6A3D929B-7975-47A1-9A50-B3A20C1B843F}" destId="{1C234561-3E08-4403-8F18-86815ED3D23C}" srcOrd="0" destOrd="0" presId="urn:microsoft.com/office/officeart/2005/8/layout/vProcess5"/>
    <dgm:cxn modelId="{1790D8F8-3B6A-4DA0-993E-3CDBE1AD437A}" type="presOf" srcId="{FBCA8F23-0750-44D4-ACAC-FA81BE5D817E}" destId="{74552B57-9513-413C-8628-F7C52D8738AF}" srcOrd="0" destOrd="0" presId="urn:microsoft.com/office/officeart/2005/8/layout/vProcess5"/>
    <dgm:cxn modelId="{F6DF3BC8-AA8A-4A75-8F6D-6E396F380496}" type="presOf" srcId="{F2BD0FC0-3F01-4F3B-9C7F-11DA4E875A17}" destId="{A1987533-8715-40A6-B94D-397A42C6BC6E}" srcOrd="0" destOrd="0" presId="urn:microsoft.com/office/officeart/2005/8/layout/vProcess5"/>
    <dgm:cxn modelId="{6B5EB725-8481-44BC-AF70-25FE1114DF8F}" type="presParOf" srcId="{0A40912D-23F5-4935-B8CD-DE804AFB0DD0}" destId="{FB5333F0-7A28-466B-82D5-7695D6244294}" srcOrd="0" destOrd="0" presId="urn:microsoft.com/office/officeart/2005/8/layout/vProcess5"/>
    <dgm:cxn modelId="{DAF18D07-02E2-4621-A2D9-2E5E346505AA}" type="presParOf" srcId="{0A40912D-23F5-4935-B8CD-DE804AFB0DD0}" destId="{2F2843D9-3DFF-40AF-AC94-2683A36C2658}" srcOrd="1" destOrd="0" presId="urn:microsoft.com/office/officeart/2005/8/layout/vProcess5"/>
    <dgm:cxn modelId="{856C92DD-6056-4495-B4DA-F436EC5846E7}" type="presParOf" srcId="{0A40912D-23F5-4935-B8CD-DE804AFB0DD0}" destId="{FA7698EC-D824-44E3-8A19-BFADB7AB1A8F}" srcOrd="2" destOrd="0" presId="urn:microsoft.com/office/officeart/2005/8/layout/vProcess5"/>
    <dgm:cxn modelId="{694039CC-282E-43D5-AA58-7579FF6CDF86}" type="presParOf" srcId="{0A40912D-23F5-4935-B8CD-DE804AFB0DD0}" destId="{69650F98-2A35-43BA-90F2-A2EFBBB00566}" srcOrd="3" destOrd="0" presId="urn:microsoft.com/office/officeart/2005/8/layout/vProcess5"/>
    <dgm:cxn modelId="{EBAAFDE9-9F03-4B6E-8D83-79BB77AFAA32}" type="presParOf" srcId="{0A40912D-23F5-4935-B8CD-DE804AFB0DD0}" destId="{DC1BB3BC-37EF-43C3-8978-361A146E25EA}" srcOrd="4" destOrd="0" presId="urn:microsoft.com/office/officeart/2005/8/layout/vProcess5"/>
    <dgm:cxn modelId="{D3A00FA2-3649-4B78-9BCB-CFD14198E727}" type="presParOf" srcId="{0A40912D-23F5-4935-B8CD-DE804AFB0DD0}" destId="{A1987533-8715-40A6-B94D-397A42C6BC6E}" srcOrd="5" destOrd="0" presId="urn:microsoft.com/office/officeart/2005/8/layout/vProcess5"/>
    <dgm:cxn modelId="{E593485B-21AD-44A3-8E94-4DBAF44EA510}" type="presParOf" srcId="{0A40912D-23F5-4935-B8CD-DE804AFB0DD0}" destId="{8303301A-F317-4D6E-9702-AC8C5C9A4DD3}" srcOrd="6" destOrd="0" presId="urn:microsoft.com/office/officeart/2005/8/layout/vProcess5"/>
    <dgm:cxn modelId="{D3207F10-AE9C-4E9C-8ED8-CE628C0C8E4A}" type="presParOf" srcId="{0A40912D-23F5-4935-B8CD-DE804AFB0DD0}" destId="{74552B57-9513-413C-8628-F7C52D8738AF}" srcOrd="7" destOrd="0" presId="urn:microsoft.com/office/officeart/2005/8/layout/vProcess5"/>
    <dgm:cxn modelId="{BF623BA4-DDD2-4C74-AA05-DDF8F7B8D32E}" type="presParOf" srcId="{0A40912D-23F5-4935-B8CD-DE804AFB0DD0}" destId="{1C234561-3E08-4403-8F18-86815ED3D23C}" srcOrd="8" destOrd="0" presId="urn:microsoft.com/office/officeart/2005/8/layout/vProcess5"/>
    <dgm:cxn modelId="{6BA84200-068C-4CCB-98B0-8A6BC67C38AC}" type="presParOf" srcId="{0A40912D-23F5-4935-B8CD-DE804AFB0DD0}" destId="{FB56AFDB-68CC-4CF5-9621-25E2D9B1E54F}" srcOrd="9" destOrd="0" presId="urn:microsoft.com/office/officeart/2005/8/layout/vProcess5"/>
    <dgm:cxn modelId="{54874033-485B-49B1-A940-5FA3E0B386AE}" type="presParOf" srcId="{0A40912D-23F5-4935-B8CD-DE804AFB0DD0}" destId="{9817AE2D-1134-4B8E-A82D-AA8F14C7FB3F}" srcOrd="10" destOrd="0" presId="urn:microsoft.com/office/officeart/2005/8/layout/vProcess5"/>
    <dgm:cxn modelId="{B9396C41-52BC-42C8-A936-534A7CA58161}" type="presParOf" srcId="{0A40912D-23F5-4935-B8CD-DE804AFB0DD0}" destId="{A64DF9F2-B124-49DB-9264-FCB46479E513}" srcOrd="11" destOrd="0" presId="urn:microsoft.com/office/officeart/2005/8/layout/vProcess5"/>
    <dgm:cxn modelId="{8A1981E1-FDC5-4C9A-B780-83688D4DC21A}" type="presParOf" srcId="{0A40912D-23F5-4935-B8CD-DE804AFB0DD0}" destId="{6DBC4ED3-75BD-4D58-97B9-214118FC53A3}" srcOrd="12" destOrd="0" presId="urn:microsoft.com/office/officeart/2005/8/layout/vProcess5"/>
    <dgm:cxn modelId="{C73519DB-DA3D-4734-A7AD-747FC5DBBBB2}" type="presParOf" srcId="{0A40912D-23F5-4935-B8CD-DE804AFB0DD0}" destId="{8858F6AA-796F-4346-BED5-1D9E625F52FE}" srcOrd="13" destOrd="0" presId="urn:microsoft.com/office/officeart/2005/8/layout/vProcess5"/>
    <dgm:cxn modelId="{527736CA-67AF-4544-9419-2C32DDB9579D}" type="presParOf" srcId="{0A40912D-23F5-4935-B8CD-DE804AFB0DD0}" destId="{22BB1293-3161-4F30-BB6E-7C7FEFDA408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4EB191-D34C-48C1-8510-DE0BA296EE7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CACE48-F414-4868-9C24-E51BCE1B4785}">
      <dgm:prSet/>
      <dgm:spPr/>
      <dgm:t>
        <a:bodyPr/>
        <a:lstStyle/>
        <a:p>
          <a:pPr>
            <a:lnSpc>
              <a:spcPct val="100000"/>
            </a:lnSpc>
          </a:pPr>
          <a:r>
            <a:rPr lang="en-AU"/>
            <a:t>IIBIT international students and international students.</a:t>
          </a:r>
          <a:endParaRPr lang="en-US"/>
        </a:p>
      </dgm:t>
    </dgm:pt>
    <dgm:pt modelId="{5FF47552-1BCE-473B-86E6-89312DCCEF60}" type="parTrans" cxnId="{62E203CE-A0EE-46C7-8773-555752CC5ED7}">
      <dgm:prSet/>
      <dgm:spPr/>
      <dgm:t>
        <a:bodyPr/>
        <a:lstStyle/>
        <a:p>
          <a:endParaRPr lang="en-US"/>
        </a:p>
      </dgm:t>
    </dgm:pt>
    <dgm:pt modelId="{8501FC65-EBC9-4C78-86A0-42F5B12EA244}" type="sibTrans" cxnId="{62E203CE-A0EE-46C7-8773-555752CC5ED7}">
      <dgm:prSet/>
      <dgm:spPr/>
      <dgm:t>
        <a:bodyPr/>
        <a:lstStyle/>
        <a:p>
          <a:pPr>
            <a:lnSpc>
              <a:spcPct val="100000"/>
            </a:lnSpc>
          </a:pPr>
          <a:endParaRPr lang="en-US"/>
        </a:p>
      </dgm:t>
    </dgm:pt>
    <dgm:pt modelId="{9427A820-D01D-43E6-8F72-CFDB28AC93C6}">
      <dgm:prSet/>
      <dgm:spPr/>
      <dgm:t>
        <a:bodyPr/>
        <a:lstStyle/>
        <a:p>
          <a:pPr>
            <a:lnSpc>
              <a:spcPct val="100000"/>
            </a:lnSpc>
          </a:pPr>
          <a:r>
            <a:rPr lang="en-AU"/>
            <a:t>Students are the important for us as a client.</a:t>
          </a:r>
          <a:endParaRPr lang="en-US"/>
        </a:p>
      </dgm:t>
    </dgm:pt>
    <dgm:pt modelId="{C3F707F7-78D8-4B20-B9F6-67963E64AA05}" type="parTrans" cxnId="{59BC9967-F573-4E59-9F5A-4F98887C4F80}">
      <dgm:prSet/>
      <dgm:spPr/>
      <dgm:t>
        <a:bodyPr/>
        <a:lstStyle/>
        <a:p>
          <a:endParaRPr lang="en-US"/>
        </a:p>
      </dgm:t>
    </dgm:pt>
    <dgm:pt modelId="{2BFE86DA-2FFD-4C44-BEE3-F6C048E1EB55}" type="sibTrans" cxnId="{59BC9967-F573-4E59-9F5A-4F98887C4F80}">
      <dgm:prSet/>
      <dgm:spPr/>
      <dgm:t>
        <a:bodyPr/>
        <a:lstStyle/>
        <a:p>
          <a:pPr>
            <a:lnSpc>
              <a:spcPct val="100000"/>
            </a:lnSpc>
          </a:pPr>
          <a:endParaRPr lang="en-US"/>
        </a:p>
      </dgm:t>
    </dgm:pt>
    <dgm:pt modelId="{4552F750-997A-484A-AB91-BCF894279DC8}">
      <dgm:prSet/>
      <dgm:spPr/>
      <dgm:t>
        <a:bodyPr/>
        <a:lstStyle/>
        <a:p>
          <a:pPr>
            <a:lnSpc>
              <a:spcPct val="100000"/>
            </a:lnSpc>
          </a:pPr>
          <a:r>
            <a:rPr lang="en-AU"/>
            <a:t>We as a IIBIT students wanted to help other under going IIBIT students with their daily personal activities to avoid facing difficulties.</a:t>
          </a:r>
          <a:endParaRPr lang="en-US"/>
        </a:p>
      </dgm:t>
    </dgm:pt>
    <dgm:pt modelId="{B13EB95E-134B-4A73-95C9-9377D1895D92}" type="parTrans" cxnId="{37569F8E-3510-4CF9-AA7D-61DFD0D62471}">
      <dgm:prSet/>
      <dgm:spPr/>
      <dgm:t>
        <a:bodyPr/>
        <a:lstStyle/>
        <a:p>
          <a:endParaRPr lang="en-US"/>
        </a:p>
      </dgm:t>
    </dgm:pt>
    <dgm:pt modelId="{BF4F3AB0-DBE9-43CB-B8CA-5CD46F52C087}" type="sibTrans" cxnId="{37569F8E-3510-4CF9-AA7D-61DFD0D62471}">
      <dgm:prSet/>
      <dgm:spPr/>
      <dgm:t>
        <a:bodyPr/>
        <a:lstStyle/>
        <a:p>
          <a:pPr>
            <a:lnSpc>
              <a:spcPct val="100000"/>
            </a:lnSpc>
          </a:pPr>
          <a:endParaRPr lang="en-US"/>
        </a:p>
      </dgm:t>
    </dgm:pt>
    <dgm:pt modelId="{2F8284F9-D5EB-45CE-9ADD-1C73DA351BA7}">
      <dgm:prSet/>
      <dgm:spPr/>
      <dgm:t>
        <a:bodyPr/>
        <a:lstStyle/>
        <a:p>
          <a:pPr>
            <a:lnSpc>
              <a:spcPct val="100000"/>
            </a:lnSpc>
          </a:pPr>
          <a:r>
            <a:rPr lang="en-AU"/>
            <a:t>Clients will be easily able to use and login to our website.</a:t>
          </a:r>
          <a:endParaRPr lang="en-US"/>
        </a:p>
      </dgm:t>
    </dgm:pt>
    <dgm:pt modelId="{7146B641-94C4-49EA-BFCF-535331595B9C}" type="parTrans" cxnId="{9D611309-F18D-4740-980C-BBAB923CE88A}">
      <dgm:prSet/>
      <dgm:spPr/>
      <dgm:t>
        <a:bodyPr/>
        <a:lstStyle/>
        <a:p>
          <a:endParaRPr lang="en-US"/>
        </a:p>
      </dgm:t>
    </dgm:pt>
    <dgm:pt modelId="{180A74CB-DFCE-4586-8F85-EE565F5F2320}" type="sibTrans" cxnId="{9D611309-F18D-4740-980C-BBAB923CE88A}">
      <dgm:prSet/>
      <dgm:spPr/>
      <dgm:t>
        <a:bodyPr/>
        <a:lstStyle/>
        <a:p>
          <a:endParaRPr lang="en-US"/>
        </a:p>
      </dgm:t>
    </dgm:pt>
    <dgm:pt modelId="{E7DE1839-5E7A-4F68-8BF6-DF102AD80D8C}" type="pres">
      <dgm:prSet presAssocID="{1F4EB191-D34C-48C1-8510-DE0BA296EE73}" presName="root" presStyleCnt="0">
        <dgm:presLayoutVars>
          <dgm:dir/>
          <dgm:resizeHandles val="exact"/>
        </dgm:presLayoutVars>
      </dgm:prSet>
      <dgm:spPr/>
      <dgm:t>
        <a:bodyPr/>
        <a:lstStyle/>
        <a:p>
          <a:endParaRPr lang="en-US"/>
        </a:p>
      </dgm:t>
    </dgm:pt>
    <dgm:pt modelId="{B3753EA9-9869-4602-870C-6ABC8A5AC922}" type="pres">
      <dgm:prSet presAssocID="{1F4EB191-D34C-48C1-8510-DE0BA296EE73}" presName="container" presStyleCnt="0">
        <dgm:presLayoutVars>
          <dgm:dir/>
          <dgm:resizeHandles val="exact"/>
        </dgm:presLayoutVars>
      </dgm:prSet>
      <dgm:spPr/>
    </dgm:pt>
    <dgm:pt modelId="{7A30DE22-12DF-45D6-BA8A-8D8559250F2A}" type="pres">
      <dgm:prSet presAssocID="{FFCACE48-F414-4868-9C24-E51BCE1B4785}" presName="compNode" presStyleCnt="0"/>
      <dgm:spPr/>
    </dgm:pt>
    <dgm:pt modelId="{4BAB6CCC-B50A-4310-8122-D76232E85950}" type="pres">
      <dgm:prSet presAssocID="{FFCACE48-F414-4868-9C24-E51BCE1B4785}" presName="iconBgRect" presStyleLbl="bgShp" presStyleIdx="0" presStyleCnt="4"/>
      <dgm:spPr/>
    </dgm:pt>
    <dgm:pt modelId="{921F1A77-3E23-4744-9C33-7EDDC14B1057}" type="pres">
      <dgm:prSet presAssocID="{FFCACE48-F414-4868-9C24-E51BCE1B47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uth America"/>
        </a:ext>
      </dgm:extLst>
    </dgm:pt>
    <dgm:pt modelId="{A5DACAF2-3FD6-4033-8295-04D09027C0EC}" type="pres">
      <dgm:prSet presAssocID="{FFCACE48-F414-4868-9C24-E51BCE1B4785}" presName="spaceRect" presStyleCnt="0"/>
      <dgm:spPr/>
    </dgm:pt>
    <dgm:pt modelId="{27DEED2E-0B5B-4CD1-A907-245DE8FCE53F}" type="pres">
      <dgm:prSet presAssocID="{FFCACE48-F414-4868-9C24-E51BCE1B4785}" presName="textRect" presStyleLbl="revTx" presStyleIdx="0" presStyleCnt="4">
        <dgm:presLayoutVars>
          <dgm:chMax val="1"/>
          <dgm:chPref val="1"/>
        </dgm:presLayoutVars>
      </dgm:prSet>
      <dgm:spPr/>
      <dgm:t>
        <a:bodyPr/>
        <a:lstStyle/>
        <a:p>
          <a:endParaRPr lang="en-US"/>
        </a:p>
      </dgm:t>
    </dgm:pt>
    <dgm:pt modelId="{826352A4-F1CA-4126-BBBF-AE694AE353A8}" type="pres">
      <dgm:prSet presAssocID="{8501FC65-EBC9-4C78-86A0-42F5B12EA244}" presName="sibTrans" presStyleLbl="sibTrans2D1" presStyleIdx="0" presStyleCnt="0"/>
      <dgm:spPr/>
      <dgm:t>
        <a:bodyPr/>
        <a:lstStyle/>
        <a:p>
          <a:endParaRPr lang="en-US"/>
        </a:p>
      </dgm:t>
    </dgm:pt>
    <dgm:pt modelId="{DF4D1DF2-F639-483D-9CE7-781EA81ED503}" type="pres">
      <dgm:prSet presAssocID="{9427A820-D01D-43E6-8F72-CFDB28AC93C6}" presName="compNode" presStyleCnt="0"/>
      <dgm:spPr/>
    </dgm:pt>
    <dgm:pt modelId="{710945E8-2619-42EA-B54F-544744D48B4C}" type="pres">
      <dgm:prSet presAssocID="{9427A820-D01D-43E6-8F72-CFDB28AC93C6}" presName="iconBgRect" presStyleLbl="bgShp" presStyleIdx="1" presStyleCnt="4"/>
      <dgm:spPr/>
    </dgm:pt>
    <dgm:pt modelId="{29A28518-679F-43B6-A065-451BD7FF2C8F}" type="pres">
      <dgm:prSet presAssocID="{9427A820-D01D-43E6-8F72-CFDB28AC93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98FF4F8B-9C8E-4202-B0F5-3C28221FC621}" type="pres">
      <dgm:prSet presAssocID="{9427A820-D01D-43E6-8F72-CFDB28AC93C6}" presName="spaceRect" presStyleCnt="0"/>
      <dgm:spPr/>
    </dgm:pt>
    <dgm:pt modelId="{A2ABD514-2C9D-43AA-8E06-430E025B2D3C}" type="pres">
      <dgm:prSet presAssocID="{9427A820-D01D-43E6-8F72-CFDB28AC93C6}" presName="textRect" presStyleLbl="revTx" presStyleIdx="1" presStyleCnt="4">
        <dgm:presLayoutVars>
          <dgm:chMax val="1"/>
          <dgm:chPref val="1"/>
        </dgm:presLayoutVars>
      </dgm:prSet>
      <dgm:spPr/>
      <dgm:t>
        <a:bodyPr/>
        <a:lstStyle/>
        <a:p>
          <a:endParaRPr lang="en-US"/>
        </a:p>
      </dgm:t>
    </dgm:pt>
    <dgm:pt modelId="{E2FA7E49-B4E8-47A7-A167-1101BDDA122E}" type="pres">
      <dgm:prSet presAssocID="{2BFE86DA-2FFD-4C44-BEE3-F6C048E1EB55}" presName="sibTrans" presStyleLbl="sibTrans2D1" presStyleIdx="0" presStyleCnt="0"/>
      <dgm:spPr/>
      <dgm:t>
        <a:bodyPr/>
        <a:lstStyle/>
        <a:p>
          <a:endParaRPr lang="en-US"/>
        </a:p>
      </dgm:t>
    </dgm:pt>
    <dgm:pt modelId="{D92FA571-C895-4BE9-8F55-DB1102F88691}" type="pres">
      <dgm:prSet presAssocID="{4552F750-997A-484A-AB91-BCF894279DC8}" presName="compNode" presStyleCnt="0"/>
      <dgm:spPr/>
    </dgm:pt>
    <dgm:pt modelId="{824AF861-9ACF-4A82-9739-089C3C4063B1}" type="pres">
      <dgm:prSet presAssocID="{4552F750-997A-484A-AB91-BCF894279DC8}" presName="iconBgRect" presStyleLbl="bgShp" presStyleIdx="2" presStyleCnt="4"/>
      <dgm:spPr/>
    </dgm:pt>
    <dgm:pt modelId="{D841C09A-F6B0-4632-9D98-A8EC9B83ED29}" type="pres">
      <dgm:prSet presAssocID="{4552F750-997A-484A-AB91-BCF894279D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07C31E35-278D-4D7D-911C-9B8CC2C25DB1}" type="pres">
      <dgm:prSet presAssocID="{4552F750-997A-484A-AB91-BCF894279DC8}" presName="spaceRect" presStyleCnt="0"/>
      <dgm:spPr/>
    </dgm:pt>
    <dgm:pt modelId="{8557D759-008C-4430-AE5C-83A394D11254}" type="pres">
      <dgm:prSet presAssocID="{4552F750-997A-484A-AB91-BCF894279DC8}" presName="textRect" presStyleLbl="revTx" presStyleIdx="2" presStyleCnt="4">
        <dgm:presLayoutVars>
          <dgm:chMax val="1"/>
          <dgm:chPref val="1"/>
        </dgm:presLayoutVars>
      </dgm:prSet>
      <dgm:spPr/>
      <dgm:t>
        <a:bodyPr/>
        <a:lstStyle/>
        <a:p>
          <a:endParaRPr lang="en-US"/>
        </a:p>
      </dgm:t>
    </dgm:pt>
    <dgm:pt modelId="{84885D59-6E45-462B-B1A9-57D7893CA3A2}" type="pres">
      <dgm:prSet presAssocID="{BF4F3AB0-DBE9-43CB-B8CA-5CD46F52C087}" presName="sibTrans" presStyleLbl="sibTrans2D1" presStyleIdx="0" presStyleCnt="0"/>
      <dgm:spPr/>
      <dgm:t>
        <a:bodyPr/>
        <a:lstStyle/>
        <a:p>
          <a:endParaRPr lang="en-US"/>
        </a:p>
      </dgm:t>
    </dgm:pt>
    <dgm:pt modelId="{550549C9-592C-478C-BE67-3D121EC57EC9}" type="pres">
      <dgm:prSet presAssocID="{2F8284F9-D5EB-45CE-9ADD-1C73DA351BA7}" presName="compNode" presStyleCnt="0"/>
      <dgm:spPr/>
    </dgm:pt>
    <dgm:pt modelId="{D05E5AC8-1CD5-4374-A605-DC5825E0B604}" type="pres">
      <dgm:prSet presAssocID="{2F8284F9-D5EB-45CE-9ADD-1C73DA351BA7}" presName="iconBgRect" presStyleLbl="bgShp" presStyleIdx="3" presStyleCnt="4"/>
      <dgm:spPr/>
    </dgm:pt>
    <dgm:pt modelId="{218CD620-58A0-4B28-975A-E8A3B34FAAB2}" type="pres">
      <dgm:prSet presAssocID="{2F8284F9-D5EB-45CE-9ADD-1C73DA351BA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8126B90F-3B00-4410-8A4B-657347B36BF7}" type="pres">
      <dgm:prSet presAssocID="{2F8284F9-D5EB-45CE-9ADD-1C73DA351BA7}" presName="spaceRect" presStyleCnt="0"/>
      <dgm:spPr/>
    </dgm:pt>
    <dgm:pt modelId="{BDDA31CA-1A86-4AB7-9FA1-D5A510F403AB}" type="pres">
      <dgm:prSet presAssocID="{2F8284F9-D5EB-45CE-9ADD-1C73DA351BA7}" presName="textRect" presStyleLbl="revTx" presStyleIdx="3" presStyleCnt="4">
        <dgm:presLayoutVars>
          <dgm:chMax val="1"/>
          <dgm:chPref val="1"/>
        </dgm:presLayoutVars>
      </dgm:prSet>
      <dgm:spPr/>
      <dgm:t>
        <a:bodyPr/>
        <a:lstStyle/>
        <a:p>
          <a:endParaRPr lang="en-US"/>
        </a:p>
      </dgm:t>
    </dgm:pt>
  </dgm:ptLst>
  <dgm:cxnLst>
    <dgm:cxn modelId="{9D611309-F18D-4740-980C-BBAB923CE88A}" srcId="{1F4EB191-D34C-48C1-8510-DE0BA296EE73}" destId="{2F8284F9-D5EB-45CE-9ADD-1C73DA351BA7}" srcOrd="3" destOrd="0" parTransId="{7146B641-94C4-49EA-BFCF-535331595B9C}" sibTransId="{180A74CB-DFCE-4586-8F85-EE565F5F2320}"/>
    <dgm:cxn modelId="{59BC9967-F573-4E59-9F5A-4F98887C4F80}" srcId="{1F4EB191-D34C-48C1-8510-DE0BA296EE73}" destId="{9427A820-D01D-43E6-8F72-CFDB28AC93C6}" srcOrd="1" destOrd="0" parTransId="{C3F707F7-78D8-4B20-B9F6-67963E64AA05}" sibTransId="{2BFE86DA-2FFD-4C44-BEE3-F6C048E1EB55}"/>
    <dgm:cxn modelId="{0D72E951-559B-4082-8BAF-414FE70F67C0}" type="presOf" srcId="{9427A820-D01D-43E6-8F72-CFDB28AC93C6}" destId="{A2ABD514-2C9D-43AA-8E06-430E025B2D3C}" srcOrd="0" destOrd="0" presId="urn:microsoft.com/office/officeart/2018/2/layout/IconCircleList"/>
    <dgm:cxn modelId="{50B1388D-9DC0-41F1-A204-9A4D33AD810D}" type="presOf" srcId="{2BFE86DA-2FFD-4C44-BEE3-F6C048E1EB55}" destId="{E2FA7E49-B4E8-47A7-A167-1101BDDA122E}" srcOrd="0" destOrd="0" presId="urn:microsoft.com/office/officeart/2018/2/layout/IconCircleList"/>
    <dgm:cxn modelId="{2A8F00A4-4617-4D99-A01E-3373717ADCD0}" type="presOf" srcId="{4552F750-997A-484A-AB91-BCF894279DC8}" destId="{8557D759-008C-4430-AE5C-83A394D11254}" srcOrd="0" destOrd="0" presId="urn:microsoft.com/office/officeart/2018/2/layout/IconCircleList"/>
    <dgm:cxn modelId="{1464DC80-7F51-4C43-8B4C-61A4C8C22D33}" type="presOf" srcId="{1F4EB191-D34C-48C1-8510-DE0BA296EE73}" destId="{E7DE1839-5E7A-4F68-8BF6-DF102AD80D8C}" srcOrd="0" destOrd="0" presId="urn:microsoft.com/office/officeart/2018/2/layout/IconCircleList"/>
    <dgm:cxn modelId="{62E203CE-A0EE-46C7-8773-555752CC5ED7}" srcId="{1F4EB191-D34C-48C1-8510-DE0BA296EE73}" destId="{FFCACE48-F414-4868-9C24-E51BCE1B4785}" srcOrd="0" destOrd="0" parTransId="{5FF47552-1BCE-473B-86E6-89312DCCEF60}" sibTransId="{8501FC65-EBC9-4C78-86A0-42F5B12EA244}"/>
    <dgm:cxn modelId="{B92A3744-C715-461F-991C-BF38D0CDF456}" type="presOf" srcId="{BF4F3AB0-DBE9-43CB-B8CA-5CD46F52C087}" destId="{84885D59-6E45-462B-B1A9-57D7893CA3A2}" srcOrd="0" destOrd="0" presId="urn:microsoft.com/office/officeart/2018/2/layout/IconCircleList"/>
    <dgm:cxn modelId="{DCD1EE5C-0DD5-43E5-8994-020C651CF24F}" type="presOf" srcId="{FFCACE48-F414-4868-9C24-E51BCE1B4785}" destId="{27DEED2E-0B5B-4CD1-A907-245DE8FCE53F}" srcOrd="0" destOrd="0" presId="urn:microsoft.com/office/officeart/2018/2/layout/IconCircleList"/>
    <dgm:cxn modelId="{37569F8E-3510-4CF9-AA7D-61DFD0D62471}" srcId="{1F4EB191-D34C-48C1-8510-DE0BA296EE73}" destId="{4552F750-997A-484A-AB91-BCF894279DC8}" srcOrd="2" destOrd="0" parTransId="{B13EB95E-134B-4A73-95C9-9377D1895D92}" sibTransId="{BF4F3AB0-DBE9-43CB-B8CA-5CD46F52C087}"/>
    <dgm:cxn modelId="{B9A11A90-7D45-422A-BEA6-B4CFCA90E520}" type="presOf" srcId="{8501FC65-EBC9-4C78-86A0-42F5B12EA244}" destId="{826352A4-F1CA-4126-BBBF-AE694AE353A8}" srcOrd="0" destOrd="0" presId="urn:microsoft.com/office/officeart/2018/2/layout/IconCircleList"/>
    <dgm:cxn modelId="{5F306DDB-51FB-4E9C-9F07-05A945B1614A}" type="presOf" srcId="{2F8284F9-D5EB-45CE-9ADD-1C73DA351BA7}" destId="{BDDA31CA-1A86-4AB7-9FA1-D5A510F403AB}" srcOrd="0" destOrd="0" presId="urn:microsoft.com/office/officeart/2018/2/layout/IconCircleList"/>
    <dgm:cxn modelId="{AAC98828-3B3A-4397-83DF-AA7E939DE8A7}" type="presParOf" srcId="{E7DE1839-5E7A-4F68-8BF6-DF102AD80D8C}" destId="{B3753EA9-9869-4602-870C-6ABC8A5AC922}" srcOrd="0" destOrd="0" presId="urn:microsoft.com/office/officeart/2018/2/layout/IconCircleList"/>
    <dgm:cxn modelId="{E7726B5C-7F10-4465-9195-3DC9E26F9EEE}" type="presParOf" srcId="{B3753EA9-9869-4602-870C-6ABC8A5AC922}" destId="{7A30DE22-12DF-45D6-BA8A-8D8559250F2A}" srcOrd="0" destOrd="0" presId="urn:microsoft.com/office/officeart/2018/2/layout/IconCircleList"/>
    <dgm:cxn modelId="{7D46DC88-66A3-466E-A317-C1531E2274C7}" type="presParOf" srcId="{7A30DE22-12DF-45D6-BA8A-8D8559250F2A}" destId="{4BAB6CCC-B50A-4310-8122-D76232E85950}" srcOrd="0" destOrd="0" presId="urn:microsoft.com/office/officeart/2018/2/layout/IconCircleList"/>
    <dgm:cxn modelId="{BFD8EA52-B985-4EEB-BF1F-3A88A5FB9D8F}" type="presParOf" srcId="{7A30DE22-12DF-45D6-BA8A-8D8559250F2A}" destId="{921F1A77-3E23-4744-9C33-7EDDC14B1057}" srcOrd="1" destOrd="0" presId="urn:microsoft.com/office/officeart/2018/2/layout/IconCircleList"/>
    <dgm:cxn modelId="{F9615AA7-5524-4CC2-A4B3-9652C1F9D5D3}" type="presParOf" srcId="{7A30DE22-12DF-45D6-BA8A-8D8559250F2A}" destId="{A5DACAF2-3FD6-4033-8295-04D09027C0EC}" srcOrd="2" destOrd="0" presId="urn:microsoft.com/office/officeart/2018/2/layout/IconCircleList"/>
    <dgm:cxn modelId="{3C54CD6F-C4E5-4BCE-A6C5-251BC70D83B2}" type="presParOf" srcId="{7A30DE22-12DF-45D6-BA8A-8D8559250F2A}" destId="{27DEED2E-0B5B-4CD1-A907-245DE8FCE53F}" srcOrd="3" destOrd="0" presId="urn:microsoft.com/office/officeart/2018/2/layout/IconCircleList"/>
    <dgm:cxn modelId="{F0613003-5DF5-447A-B67F-A3E33BC2A5A6}" type="presParOf" srcId="{B3753EA9-9869-4602-870C-6ABC8A5AC922}" destId="{826352A4-F1CA-4126-BBBF-AE694AE353A8}" srcOrd="1" destOrd="0" presId="urn:microsoft.com/office/officeart/2018/2/layout/IconCircleList"/>
    <dgm:cxn modelId="{9BE4EDEC-DABB-4D0F-BA36-B6C350F42A10}" type="presParOf" srcId="{B3753EA9-9869-4602-870C-6ABC8A5AC922}" destId="{DF4D1DF2-F639-483D-9CE7-781EA81ED503}" srcOrd="2" destOrd="0" presId="urn:microsoft.com/office/officeart/2018/2/layout/IconCircleList"/>
    <dgm:cxn modelId="{2AF7AE30-C2A6-4066-BDCF-54D8343C00DB}" type="presParOf" srcId="{DF4D1DF2-F639-483D-9CE7-781EA81ED503}" destId="{710945E8-2619-42EA-B54F-544744D48B4C}" srcOrd="0" destOrd="0" presId="urn:microsoft.com/office/officeart/2018/2/layout/IconCircleList"/>
    <dgm:cxn modelId="{11564514-9A4E-47D7-86F0-B607CA5B4206}" type="presParOf" srcId="{DF4D1DF2-F639-483D-9CE7-781EA81ED503}" destId="{29A28518-679F-43B6-A065-451BD7FF2C8F}" srcOrd="1" destOrd="0" presId="urn:microsoft.com/office/officeart/2018/2/layout/IconCircleList"/>
    <dgm:cxn modelId="{F549052F-C537-44D3-BE9F-B4B28656F452}" type="presParOf" srcId="{DF4D1DF2-F639-483D-9CE7-781EA81ED503}" destId="{98FF4F8B-9C8E-4202-B0F5-3C28221FC621}" srcOrd="2" destOrd="0" presId="urn:microsoft.com/office/officeart/2018/2/layout/IconCircleList"/>
    <dgm:cxn modelId="{6E7F99E3-4E78-4D41-BB52-6C6DBDEE46F1}" type="presParOf" srcId="{DF4D1DF2-F639-483D-9CE7-781EA81ED503}" destId="{A2ABD514-2C9D-43AA-8E06-430E025B2D3C}" srcOrd="3" destOrd="0" presId="urn:microsoft.com/office/officeart/2018/2/layout/IconCircleList"/>
    <dgm:cxn modelId="{1C254F7F-8C4A-4C78-A445-CF6DAD072CA4}" type="presParOf" srcId="{B3753EA9-9869-4602-870C-6ABC8A5AC922}" destId="{E2FA7E49-B4E8-47A7-A167-1101BDDA122E}" srcOrd="3" destOrd="0" presId="urn:microsoft.com/office/officeart/2018/2/layout/IconCircleList"/>
    <dgm:cxn modelId="{7A60AE4E-4ABE-48B7-BA51-28CC1352445A}" type="presParOf" srcId="{B3753EA9-9869-4602-870C-6ABC8A5AC922}" destId="{D92FA571-C895-4BE9-8F55-DB1102F88691}" srcOrd="4" destOrd="0" presId="urn:microsoft.com/office/officeart/2018/2/layout/IconCircleList"/>
    <dgm:cxn modelId="{4BFE19CB-FE9A-43B9-979B-0A4622C668E8}" type="presParOf" srcId="{D92FA571-C895-4BE9-8F55-DB1102F88691}" destId="{824AF861-9ACF-4A82-9739-089C3C4063B1}" srcOrd="0" destOrd="0" presId="urn:microsoft.com/office/officeart/2018/2/layout/IconCircleList"/>
    <dgm:cxn modelId="{76B0F581-6336-4E5B-81C8-F5EF9BC63507}" type="presParOf" srcId="{D92FA571-C895-4BE9-8F55-DB1102F88691}" destId="{D841C09A-F6B0-4632-9D98-A8EC9B83ED29}" srcOrd="1" destOrd="0" presId="urn:microsoft.com/office/officeart/2018/2/layout/IconCircleList"/>
    <dgm:cxn modelId="{31FCE871-D92D-473E-9AAE-131A6B26EF0E}" type="presParOf" srcId="{D92FA571-C895-4BE9-8F55-DB1102F88691}" destId="{07C31E35-278D-4D7D-911C-9B8CC2C25DB1}" srcOrd="2" destOrd="0" presId="urn:microsoft.com/office/officeart/2018/2/layout/IconCircleList"/>
    <dgm:cxn modelId="{2CEBF92C-0D26-4A8A-9F41-03D2E7A3D449}" type="presParOf" srcId="{D92FA571-C895-4BE9-8F55-DB1102F88691}" destId="{8557D759-008C-4430-AE5C-83A394D11254}" srcOrd="3" destOrd="0" presId="urn:microsoft.com/office/officeart/2018/2/layout/IconCircleList"/>
    <dgm:cxn modelId="{DA085A11-60B1-43E0-BADE-8B513E10111C}" type="presParOf" srcId="{B3753EA9-9869-4602-870C-6ABC8A5AC922}" destId="{84885D59-6E45-462B-B1A9-57D7893CA3A2}" srcOrd="5" destOrd="0" presId="urn:microsoft.com/office/officeart/2018/2/layout/IconCircleList"/>
    <dgm:cxn modelId="{BE6BDF1A-9D38-4306-AC5F-60159DEE4F6E}" type="presParOf" srcId="{B3753EA9-9869-4602-870C-6ABC8A5AC922}" destId="{550549C9-592C-478C-BE67-3D121EC57EC9}" srcOrd="6" destOrd="0" presId="urn:microsoft.com/office/officeart/2018/2/layout/IconCircleList"/>
    <dgm:cxn modelId="{A69D03DA-AC7D-4C4E-BDAD-DA1D6C32D82B}" type="presParOf" srcId="{550549C9-592C-478C-BE67-3D121EC57EC9}" destId="{D05E5AC8-1CD5-4374-A605-DC5825E0B604}" srcOrd="0" destOrd="0" presId="urn:microsoft.com/office/officeart/2018/2/layout/IconCircleList"/>
    <dgm:cxn modelId="{A87601EE-FF62-4B64-A346-BF517846489E}" type="presParOf" srcId="{550549C9-592C-478C-BE67-3D121EC57EC9}" destId="{218CD620-58A0-4B28-975A-E8A3B34FAAB2}" srcOrd="1" destOrd="0" presId="urn:microsoft.com/office/officeart/2018/2/layout/IconCircleList"/>
    <dgm:cxn modelId="{36E87FC5-3AAA-478A-B43E-22A383E9653E}" type="presParOf" srcId="{550549C9-592C-478C-BE67-3D121EC57EC9}" destId="{8126B90F-3B00-4410-8A4B-657347B36BF7}" srcOrd="2" destOrd="0" presId="urn:microsoft.com/office/officeart/2018/2/layout/IconCircleList"/>
    <dgm:cxn modelId="{5B0CEC5F-1AF8-438B-BC8E-7FF967C28EFC}" type="presParOf" srcId="{550549C9-592C-478C-BE67-3D121EC57EC9}" destId="{BDDA31CA-1A86-4AB7-9FA1-D5A510F403A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603D1D-6B7F-4405-BBF2-FC20CE6B6225}" type="doc">
      <dgm:prSet loTypeId="urn:microsoft.com/office/officeart/2005/8/layout/hierarchy6" loCatId="hierarchy" qsTypeId="urn:microsoft.com/office/officeart/2005/8/quickstyle/simple5" qsCatId="simple" csTypeId="urn:microsoft.com/office/officeart/2005/8/colors/accent0_3" csCatId="mainScheme" phldr="1"/>
      <dgm:spPr/>
      <dgm:t>
        <a:bodyPr/>
        <a:lstStyle/>
        <a:p>
          <a:endParaRPr lang="en-US"/>
        </a:p>
      </dgm:t>
    </dgm:pt>
    <dgm:pt modelId="{5D28B8B1-218E-4592-A5C7-43032DA0BE2C}">
      <dgm:prSet phldrT="[Text]"/>
      <dgm:spPr/>
      <dgm:t>
        <a:bodyPr/>
        <a:lstStyle/>
        <a:p>
          <a:r>
            <a:rPr lang="en-US" dirty="0"/>
            <a:t>Assistant Project Manager (Rabindra)</a:t>
          </a:r>
        </a:p>
      </dgm:t>
    </dgm:pt>
    <dgm:pt modelId="{87D2E922-9EEF-42A6-9BE9-331860304FDA}" type="parTrans" cxnId="{5B460A19-8A5E-449E-8155-8E7B27D153DF}">
      <dgm:prSet/>
      <dgm:spPr/>
      <dgm:t>
        <a:bodyPr/>
        <a:lstStyle/>
        <a:p>
          <a:endParaRPr lang="en-US"/>
        </a:p>
      </dgm:t>
    </dgm:pt>
    <dgm:pt modelId="{8B314FF9-85EE-4FF7-BBD0-6D9185D0C62C}" type="sibTrans" cxnId="{5B460A19-8A5E-449E-8155-8E7B27D153DF}">
      <dgm:prSet/>
      <dgm:spPr/>
      <dgm:t>
        <a:bodyPr/>
        <a:lstStyle/>
        <a:p>
          <a:endParaRPr lang="en-US"/>
        </a:p>
      </dgm:t>
    </dgm:pt>
    <dgm:pt modelId="{618E62E4-B0F1-4FE1-B3E1-3B275CF845CA}">
      <dgm:prSet/>
      <dgm:spPr/>
      <dgm:t>
        <a:bodyPr/>
        <a:lstStyle/>
        <a:p>
          <a:r>
            <a:rPr lang="en-US" dirty="0"/>
            <a:t>Project Manager(Nisha )</a:t>
          </a:r>
        </a:p>
      </dgm:t>
    </dgm:pt>
    <dgm:pt modelId="{9680450F-C6AE-4845-B1A4-938B198F5194}" type="parTrans" cxnId="{AFEFBE6B-F2E5-4D99-ABC3-2F89E1AEED9D}">
      <dgm:prSet/>
      <dgm:spPr/>
      <dgm:t>
        <a:bodyPr/>
        <a:lstStyle/>
        <a:p>
          <a:endParaRPr lang="en-US"/>
        </a:p>
      </dgm:t>
    </dgm:pt>
    <dgm:pt modelId="{EBE80429-8804-40FD-BA84-1B9018737A51}" type="sibTrans" cxnId="{AFEFBE6B-F2E5-4D99-ABC3-2F89E1AEED9D}">
      <dgm:prSet/>
      <dgm:spPr/>
      <dgm:t>
        <a:bodyPr/>
        <a:lstStyle/>
        <a:p>
          <a:endParaRPr lang="en-US"/>
        </a:p>
      </dgm:t>
    </dgm:pt>
    <dgm:pt modelId="{BFB486D7-D6D8-441B-8263-D7A8ACA0F717}">
      <dgm:prSet/>
      <dgm:spPr/>
      <dgm:t>
        <a:bodyPr/>
        <a:lstStyle/>
        <a:p>
          <a:r>
            <a:rPr lang="en-US" dirty="0"/>
            <a:t>Lead Developer</a:t>
          </a:r>
        </a:p>
        <a:p>
          <a:r>
            <a:rPr lang="en-US" dirty="0"/>
            <a:t>( Pragyan)</a:t>
          </a:r>
        </a:p>
      </dgm:t>
    </dgm:pt>
    <dgm:pt modelId="{C97C535F-2AEC-4BCF-8787-B6E762BC7B2E}" type="parTrans" cxnId="{3C311044-C424-4324-B179-AAEBB37F35DA}">
      <dgm:prSet/>
      <dgm:spPr/>
      <dgm:t>
        <a:bodyPr/>
        <a:lstStyle/>
        <a:p>
          <a:endParaRPr lang="en-US"/>
        </a:p>
      </dgm:t>
    </dgm:pt>
    <dgm:pt modelId="{E07FABFE-09A3-475C-8B83-00097B8287EC}" type="sibTrans" cxnId="{3C311044-C424-4324-B179-AAEBB37F35DA}">
      <dgm:prSet/>
      <dgm:spPr/>
      <dgm:t>
        <a:bodyPr/>
        <a:lstStyle/>
        <a:p>
          <a:endParaRPr lang="en-US"/>
        </a:p>
      </dgm:t>
    </dgm:pt>
    <dgm:pt modelId="{1E7541E3-51D9-43EA-B5C3-0381B2234B76}">
      <dgm:prSet/>
      <dgm:spPr/>
      <dgm:t>
        <a:bodyPr/>
        <a:lstStyle/>
        <a:p>
          <a:r>
            <a:rPr lang="en-US" dirty="0"/>
            <a:t>Designer (Dipendra)</a:t>
          </a:r>
        </a:p>
      </dgm:t>
    </dgm:pt>
    <dgm:pt modelId="{CFA51540-6057-4856-9DCE-A0EC7D34BA8D}" type="parTrans" cxnId="{5C6E9D39-7090-473C-B498-95D905638A4B}">
      <dgm:prSet/>
      <dgm:spPr/>
      <dgm:t>
        <a:bodyPr/>
        <a:lstStyle/>
        <a:p>
          <a:endParaRPr lang="en-US"/>
        </a:p>
      </dgm:t>
    </dgm:pt>
    <dgm:pt modelId="{9B596CF5-0F9E-48C7-9F2E-2ECE47F34DBF}" type="sibTrans" cxnId="{5C6E9D39-7090-473C-B498-95D905638A4B}">
      <dgm:prSet/>
      <dgm:spPr/>
      <dgm:t>
        <a:bodyPr/>
        <a:lstStyle/>
        <a:p>
          <a:endParaRPr lang="en-US"/>
        </a:p>
      </dgm:t>
    </dgm:pt>
    <dgm:pt modelId="{FE299647-6154-43EC-855F-FC00855EFE69}">
      <dgm:prSet/>
      <dgm:spPr/>
      <dgm:t>
        <a:bodyPr/>
        <a:lstStyle/>
        <a:p>
          <a:r>
            <a:rPr lang="en-US" dirty="0"/>
            <a:t>Tester/ Debugger(Pragyan)</a:t>
          </a:r>
        </a:p>
      </dgm:t>
    </dgm:pt>
    <dgm:pt modelId="{09869E49-7F26-4E25-AB0C-E5C55BE6402E}" type="parTrans" cxnId="{AEF4E727-2F43-4311-AFCF-89707240EA44}">
      <dgm:prSet/>
      <dgm:spPr/>
      <dgm:t>
        <a:bodyPr/>
        <a:lstStyle/>
        <a:p>
          <a:endParaRPr lang="en-US"/>
        </a:p>
      </dgm:t>
    </dgm:pt>
    <dgm:pt modelId="{2A628482-BFC4-4DA3-91EE-099D3CB6830B}" type="sibTrans" cxnId="{AEF4E727-2F43-4311-AFCF-89707240EA44}">
      <dgm:prSet/>
      <dgm:spPr/>
      <dgm:t>
        <a:bodyPr/>
        <a:lstStyle/>
        <a:p>
          <a:endParaRPr lang="en-US"/>
        </a:p>
      </dgm:t>
    </dgm:pt>
    <dgm:pt modelId="{E97387BD-1FB9-4D5E-AABF-3C9363FA3BC3}">
      <dgm:prSet/>
      <dgm:spPr/>
      <dgm:t>
        <a:bodyPr/>
        <a:lstStyle/>
        <a:p>
          <a:r>
            <a:rPr lang="en-US" dirty="0"/>
            <a:t>Lead Analyst (Nisha)</a:t>
          </a:r>
        </a:p>
      </dgm:t>
    </dgm:pt>
    <dgm:pt modelId="{41098AFD-450C-41FA-9105-82320B43AC48}" type="parTrans" cxnId="{4852F435-2145-4011-877E-7703E4DC1891}">
      <dgm:prSet/>
      <dgm:spPr/>
      <dgm:t>
        <a:bodyPr/>
        <a:lstStyle/>
        <a:p>
          <a:endParaRPr lang="en-US"/>
        </a:p>
      </dgm:t>
    </dgm:pt>
    <dgm:pt modelId="{778D3C53-0673-4C23-85A8-FC790D01C782}" type="sibTrans" cxnId="{4852F435-2145-4011-877E-7703E4DC1891}">
      <dgm:prSet/>
      <dgm:spPr/>
      <dgm:t>
        <a:bodyPr/>
        <a:lstStyle/>
        <a:p>
          <a:endParaRPr lang="en-US"/>
        </a:p>
      </dgm:t>
    </dgm:pt>
    <dgm:pt modelId="{C9478846-7FB6-4FCC-A2C1-ADA614C3CC95}" type="pres">
      <dgm:prSet presAssocID="{54603D1D-6B7F-4405-BBF2-FC20CE6B6225}" presName="mainComposite" presStyleCnt="0">
        <dgm:presLayoutVars>
          <dgm:chPref val="1"/>
          <dgm:dir/>
          <dgm:animOne val="branch"/>
          <dgm:animLvl val="lvl"/>
          <dgm:resizeHandles val="exact"/>
        </dgm:presLayoutVars>
      </dgm:prSet>
      <dgm:spPr/>
      <dgm:t>
        <a:bodyPr/>
        <a:lstStyle/>
        <a:p>
          <a:endParaRPr lang="en-US"/>
        </a:p>
      </dgm:t>
    </dgm:pt>
    <dgm:pt modelId="{073DB2C5-9BF9-45FA-823B-4CD136E62A43}" type="pres">
      <dgm:prSet presAssocID="{54603D1D-6B7F-4405-BBF2-FC20CE6B6225}" presName="hierFlow" presStyleCnt="0"/>
      <dgm:spPr/>
    </dgm:pt>
    <dgm:pt modelId="{54DA2F91-829E-4EBB-B557-02F31A98EC13}" type="pres">
      <dgm:prSet presAssocID="{54603D1D-6B7F-4405-BBF2-FC20CE6B6225}" presName="hierChild1" presStyleCnt="0">
        <dgm:presLayoutVars>
          <dgm:chPref val="1"/>
          <dgm:animOne val="branch"/>
          <dgm:animLvl val="lvl"/>
        </dgm:presLayoutVars>
      </dgm:prSet>
      <dgm:spPr/>
    </dgm:pt>
    <dgm:pt modelId="{E7312CB2-CAD2-4F16-AF35-2A7F5FDA5D46}" type="pres">
      <dgm:prSet presAssocID="{618E62E4-B0F1-4FE1-B3E1-3B275CF845CA}" presName="Name14" presStyleCnt="0"/>
      <dgm:spPr/>
    </dgm:pt>
    <dgm:pt modelId="{B04CC345-1C2D-4B57-A8AC-38917B16AB22}" type="pres">
      <dgm:prSet presAssocID="{618E62E4-B0F1-4FE1-B3E1-3B275CF845CA}" presName="level1Shape" presStyleLbl="node0" presStyleIdx="0" presStyleCnt="1">
        <dgm:presLayoutVars>
          <dgm:chPref val="3"/>
        </dgm:presLayoutVars>
      </dgm:prSet>
      <dgm:spPr/>
      <dgm:t>
        <a:bodyPr/>
        <a:lstStyle/>
        <a:p>
          <a:endParaRPr lang="en-US"/>
        </a:p>
      </dgm:t>
    </dgm:pt>
    <dgm:pt modelId="{8CEF5A33-D277-4174-94E9-DEB44AE83357}" type="pres">
      <dgm:prSet presAssocID="{618E62E4-B0F1-4FE1-B3E1-3B275CF845CA}" presName="hierChild2" presStyleCnt="0"/>
      <dgm:spPr/>
    </dgm:pt>
    <dgm:pt modelId="{BEE72FF7-C49A-419C-B4C1-CC1F0A4B1790}" type="pres">
      <dgm:prSet presAssocID="{87D2E922-9EEF-42A6-9BE9-331860304FDA}" presName="Name19" presStyleLbl="parChTrans1D2" presStyleIdx="0" presStyleCnt="1"/>
      <dgm:spPr/>
      <dgm:t>
        <a:bodyPr/>
        <a:lstStyle/>
        <a:p>
          <a:endParaRPr lang="en-US"/>
        </a:p>
      </dgm:t>
    </dgm:pt>
    <dgm:pt modelId="{97E9D4D2-1E02-4812-94F0-17BD980F70FF}" type="pres">
      <dgm:prSet presAssocID="{5D28B8B1-218E-4592-A5C7-43032DA0BE2C}" presName="Name21" presStyleCnt="0"/>
      <dgm:spPr/>
    </dgm:pt>
    <dgm:pt modelId="{EC804A15-CCC1-4E69-BEFE-96079A915EF7}" type="pres">
      <dgm:prSet presAssocID="{5D28B8B1-218E-4592-A5C7-43032DA0BE2C}" presName="level2Shape" presStyleLbl="node2" presStyleIdx="0" presStyleCnt="1"/>
      <dgm:spPr/>
      <dgm:t>
        <a:bodyPr/>
        <a:lstStyle/>
        <a:p>
          <a:endParaRPr lang="en-US"/>
        </a:p>
      </dgm:t>
    </dgm:pt>
    <dgm:pt modelId="{28BFBC82-8EAF-4F3E-B44F-4B5EF2557C3D}" type="pres">
      <dgm:prSet presAssocID="{5D28B8B1-218E-4592-A5C7-43032DA0BE2C}" presName="hierChild3" presStyleCnt="0"/>
      <dgm:spPr/>
    </dgm:pt>
    <dgm:pt modelId="{CEBC96D3-3411-40EE-95E9-1705EAA3F6D8}" type="pres">
      <dgm:prSet presAssocID="{C97C535F-2AEC-4BCF-8787-B6E762BC7B2E}" presName="Name19" presStyleLbl="parChTrans1D3" presStyleIdx="0" presStyleCnt="4"/>
      <dgm:spPr/>
      <dgm:t>
        <a:bodyPr/>
        <a:lstStyle/>
        <a:p>
          <a:endParaRPr lang="en-US"/>
        </a:p>
      </dgm:t>
    </dgm:pt>
    <dgm:pt modelId="{8C2B6FC6-9064-4A15-835F-FFE0F2522C41}" type="pres">
      <dgm:prSet presAssocID="{BFB486D7-D6D8-441B-8263-D7A8ACA0F717}" presName="Name21" presStyleCnt="0"/>
      <dgm:spPr/>
    </dgm:pt>
    <dgm:pt modelId="{538F9916-8CB6-4CD6-9C29-5CF44DA66A91}" type="pres">
      <dgm:prSet presAssocID="{BFB486D7-D6D8-441B-8263-D7A8ACA0F717}" presName="level2Shape" presStyleLbl="node3" presStyleIdx="0" presStyleCnt="4"/>
      <dgm:spPr/>
      <dgm:t>
        <a:bodyPr/>
        <a:lstStyle/>
        <a:p>
          <a:endParaRPr lang="en-US"/>
        </a:p>
      </dgm:t>
    </dgm:pt>
    <dgm:pt modelId="{371A02CE-1BB0-4344-86DB-BBCEF6055EFC}" type="pres">
      <dgm:prSet presAssocID="{BFB486D7-D6D8-441B-8263-D7A8ACA0F717}" presName="hierChild3" presStyleCnt="0"/>
      <dgm:spPr/>
    </dgm:pt>
    <dgm:pt modelId="{3A2AE76E-D47B-449A-B511-0BCDC97C158F}" type="pres">
      <dgm:prSet presAssocID="{CFA51540-6057-4856-9DCE-A0EC7D34BA8D}" presName="Name19" presStyleLbl="parChTrans1D3" presStyleIdx="1" presStyleCnt="4"/>
      <dgm:spPr/>
      <dgm:t>
        <a:bodyPr/>
        <a:lstStyle/>
        <a:p>
          <a:endParaRPr lang="en-US"/>
        </a:p>
      </dgm:t>
    </dgm:pt>
    <dgm:pt modelId="{EAA12A82-D728-4202-92B8-FBEE3DAE8FF3}" type="pres">
      <dgm:prSet presAssocID="{1E7541E3-51D9-43EA-B5C3-0381B2234B76}" presName="Name21" presStyleCnt="0"/>
      <dgm:spPr/>
    </dgm:pt>
    <dgm:pt modelId="{20883CD1-CAAB-4EF4-A589-D94462D073D3}" type="pres">
      <dgm:prSet presAssocID="{1E7541E3-51D9-43EA-B5C3-0381B2234B76}" presName="level2Shape" presStyleLbl="node3" presStyleIdx="1" presStyleCnt="4"/>
      <dgm:spPr/>
      <dgm:t>
        <a:bodyPr/>
        <a:lstStyle/>
        <a:p>
          <a:endParaRPr lang="en-US"/>
        </a:p>
      </dgm:t>
    </dgm:pt>
    <dgm:pt modelId="{4850B855-CD39-493C-ABCD-2C3F03F28706}" type="pres">
      <dgm:prSet presAssocID="{1E7541E3-51D9-43EA-B5C3-0381B2234B76}" presName="hierChild3" presStyleCnt="0"/>
      <dgm:spPr/>
    </dgm:pt>
    <dgm:pt modelId="{359E7C63-74DD-436B-AA88-063FCF99B8B2}" type="pres">
      <dgm:prSet presAssocID="{09869E49-7F26-4E25-AB0C-E5C55BE6402E}" presName="Name19" presStyleLbl="parChTrans1D3" presStyleIdx="2" presStyleCnt="4"/>
      <dgm:spPr/>
      <dgm:t>
        <a:bodyPr/>
        <a:lstStyle/>
        <a:p>
          <a:endParaRPr lang="en-US"/>
        </a:p>
      </dgm:t>
    </dgm:pt>
    <dgm:pt modelId="{FCC3262F-CCE8-406B-BE95-4FD867631E56}" type="pres">
      <dgm:prSet presAssocID="{FE299647-6154-43EC-855F-FC00855EFE69}" presName="Name21" presStyleCnt="0"/>
      <dgm:spPr/>
    </dgm:pt>
    <dgm:pt modelId="{624FD8B3-2987-4C7F-896E-24C1F9D91AA6}" type="pres">
      <dgm:prSet presAssocID="{FE299647-6154-43EC-855F-FC00855EFE69}" presName="level2Shape" presStyleLbl="node3" presStyleIdx="2" presStyleCnt="4"/>
      <dgm:spPr/>
      <dgm:t>
        <a:bodyPr/>
        <a:lstStyle/>
        <a:p>
          <a:endParaRPr lang="en-US"/>
        </a:p>
      </dgm:t>
    </dgm:pt>
    <dgm:pt modelId="{6B82AC52-40CB-44A9-AA99-C4B3D58945FE}" type="pres">
      <dgm:prSet presAssocID="{FE299647-6154-43EC-855F-FC00855EFE69}" presName="hierChild3" presStyleCnt="0"/>
      <dgm:spPr/>
    </dgm:pt>
    <dgm:pt modelId="{CDCA64EB-08E2-4494-B4E7-482FA1F581FC}" type="pres">
      <dgm:prSet presAssocID="{41098AFD-450C-41FA-9105-82320B43AC48}" presName="Name19" presStyleLbl="parChTrans1D3" presStyleIdx="3" presStyleCnt="4"/>
      <dgm:spPr/>
      <dgm:t>
        <a:bodyPr/>
        <a:lstStyle/>
        <a:p>
          <a:endParaRPr lang="en-US"/>
        </a:p>
      </dgm:t>
    </dgm:pt>
    <dgm:pt modelId="{F6E2FB10-C4AB-45A0-8AAC-D6BE0740260A}" type="pres">
      <dgm:prSet presAssocID="{E97387BD-1FB9-4D5E-AABF-3C9363FA3BC3}" presName="Name21" presStyleCnt="0"/>
      <dgm:spPr/>
    </dgm:pt>
    <dgm:pt modelId="{335E4C29-8D17-49DB-9237-9A408CADF18F}" type="pres">
      <dgm:prSet presAssocID="{E97387BD-1FB9-4D5E-AABF-3C9363FA3BC3}" presName="level2Shape" presStyleLbl="node3" presStyleIdx="3" presStyleCnt="4"/>
      <dgm:spPr/>
      <dgm:t>
        <a:bodyPr/>
        <a:lstStyle/>
        <a:p>
          <a:endParaRPr lang="en-US"/>
        </a:p>
      </dgm:t>
    </dgm:pt>
    <dgm:pt modelId="{5ED8D5F9-2EFB-4128-A693-966B692D8242}" type="pres">
      <dgm:prSet presAssocID="{E97387BD-1FB9-4D5E-AABF-3C9363FA3BC3}" presName="hierChild3" presStyleCnt="0"/>
      <dgm:spPr/>
    </dgm:pt>
    <dgm:pt modelId="{CE8C30A5-D2D4-48D7-BF20-B757E813F96A}" type="pres">
      <dgm:prSet presAssocID="{54603D1D-6B7F-4405-BBF2-FC20CE6B6225}" presName="bgShapesFlow" presStyleCnt="0"/>
      <dgm:spPr/>
    </dgm:pt>
  </dgm:ptLst>
  <dgm:cxnLst>
    <dgm:cxn modelId="{F0D87A0A-03B0-4871-B6EC-C9DA50E87169}" type="presOf" srcId="{1E7541E3-51D9-43EA-B5C3-0381B2234B76}" destId="{20883CD1-CAAB-4EF4-A589-D94462D073D3}" srcOrd="0" destOrd="0" presId="urn:microsoft.com/office/officeart/2005/8/layout/hierarchy6"/>
    <dgm:cxn modelId="{4852F435-2145-4011-877E-7703E4DC1891}" srcId="{5D28B8B1-218E-4592-A5C7-43032DA0BE2C}" destId="{E97387BD-1FB9-4D5E-AABF-3C9363FA3BC3}" srcOrd="3" destOrd="0" parTransId="{41098AFD-450C-41FA-9105-82320B43AC48}" sibTransId="{778D3C53-0673-4C23-85A8-FC790D01C782}"/>
    <dgm:cxn modelId="{88F2488C-F167-46EE-B128-774AE97D5DB5}" type="presOf" srcId="{E97387BD-1FB9-4D5E-AABF-3C9363FA3BC3}" destId="{335E4C29-8D17-49DB-9237-9A408CADF18F}" srcOrd="0" destOrd="0" presId="urn:microsoft.com/office/officeart/2005/8/layout/hierarchy6"/>
    <dgm:cxn modelId="{5C6E9D39-7090-473C-B498-95D905638A4B}" srcId="{5D28B8B1-218E-4592-A5C7-43032DA0BE2C}" destId="{1E7541E3-51D9-43EA-B5C3-0381B2234B76}" srcOrd="1" destOrd="0" parTransId="{CFA51540-6057-4856-9DCE-A0EC7D34BA8D}" sibTransId="{9B596CF5-0F9E-48C7-9F2E-2ECE47F34DBF}"/>
    <dgm:cxn modelId="{3C6DB0BD-F13C-4DF0-AB64-7A84FEB67F0C}" type="presOf" srcId="{CFA51540-6057-4856-9DCE-A0EC7D34BA8D}" destId="{3A2AE76E-D47B-449A-B511-0BCDC97C158F}" srcOrd="0" destOrd="0" presId="urn:microsoft.com/office/officeart/2005/8/layout/hierarchy6"/>
    <dgm:cxn modelId="{3C311044-C424-4324-B179-AAEBB37F35DA}" srcId="{5D28B8B1-218E-4592-A5C7-43032DA0BE2C}" destId="{BFB486D7-D6D8-441B-8263-D7A8ACA0F717}" srcOrd="0" destOrd="0" parTransId="{C97C535F-2AEC-4BCF-8787-B6E762BC7B2E}" sibTransId="{E07FABFE-09A3-475C-8B83-00097B8287EC}"/>
    <dgm:cxn modelId="{AFEFBE6B-F2E5-4D99-ABC3-2F89E1AEED9D}" srcId="{54603D1D-6B7F-4405-BBF2-FC20CE6B6225}" destId="{618E62E4-B0F1-4FE1-B3E1-3B275CF845CA}" srcOrd="0" destOrd="0" parTransId="{9680450F-C6AE-4845-B1A4-938B198F5194}" sibTransId="{EBE80429-8804-40FD-BA84-1B9018737A51}"/>
    <dgm:cxn modelId="{5992C1B9-40E5-4688-8999-CAEBDEE56BC5}" type="presOf" srcId="{C97C535F-2AEC-4BCF-8787-B6E762BC7B2E}" destId="{CEBC96D3-3411-40EE-95E9-1705EAA3F6D8}" srcOrd="0" destOrd="0" presId="urn:microsoft.com/office/officeart/2005/8/layout/hierarchy6"/>
    <dgm:cxn modelId="{E982834B-8C85-46AC-AF3C-C34E9FE145FC}" type="presOf" srcId="{41098AFD-450C-41FA-9105-82320B43AC48}" destId="{CDCA64EB-08E2-4494-B4E7-482FA1F581FC}" srcOrd="0" destOrd="0" presId="urn:microsoft.com/office/officeart/2005/8/layout/hierarchy6"/>
    <dgm:cxn modelId="{AEF4E727-2F43-4311-AFCF-89707240EA44}" srcId="{5D28B8B1-218E-4592-A5C7-43032DA0BE2C}" destId="{FE299647-6154-43EC-855F-FC00855EFE69}" srcOrd="2" destOrd="0" parTransId="{09869E49-7F26-4E25-AB0C-E5C55BE6402E}" sibTransId="{2A628482-BFC4-4DA3-91EE-099D3CB6830B}"/>
    <dgm:cxn modelId="{F21A56B5-0A98-456D-9F62-1522396A3454}" type="presOf" srcId="{BFB486D7-D6D8-441B-8263-D7A8ACA0F717}" destId="{538F9916-8CB6-4CD6-9C29-5CF44DA66A91}" srcOrd="0" destOrd="0" presId="urn:microsoft.com/office/officeart/2005/8/layout/hierarchy6"/>
    <dgm:cxn modelId="{3D20B53E-809A-491E-B4E3-2C2AEBF8AB43}" type="presOf" srcId="{FE299647-6154-43EC-855F-FC00855EFE69}" destId="{624FD8B3-2987-4C7F-896E-24C1F9D91AA6}" srcOrd="0" destOrd="0" presId="urn:microsoft.com/office/officeart/2005/8/layout/hierarchy6"/>
    <dgm:cxn modelId="{1B012895-085C-468C-8A25-8FE9262916F6}" type="presOf" srcId="{618E62E4-B0F1-4FE1-B3E1-3B275CF845CA}" destId="{B04CC345-1C2D-4B57-A8AC-38917B16AB22}" srcOrd="0" destOrd="0" presId="urn:microsoft.com/office/officeart/2005/8/layout/hierarchy6"/>
    <dgm:cxn modelId="{2BAA052F-5A97-4E94-8588-43ED03B56499}" type="presOf" srcId="{5D28B8B1-218E-4592-A5C7-43032DA0BE2C}" destId="{EC804A15-CCC1-4E69-BEFE-96079A915EF7}" srcOrd="0" destOrd="0" presId="urn:microsoft.com/office/officeart/2005/8/layout/hierarchy6"/>
    <dgm:cxn modelId="{5B460A19-8A5E-449E-8155-8E7B27D153DF}" srcId="{618E62E4-B0F1-4FE1-B3E1-3B275CF845CA}" destId="{5D28B8B1-218E-4592-A5C7-43032DA0BE2C}" srcOrd="0" destOrd="0" parTransId="{87D2E922-9EEF-42A6-9BE9-331860304FDA}" sibTransId="{8B314FF9-85EE-4FF7-BBD0-6D9185D0C62C}"/>
    <dgm:cxn modelId="{19630236-F861-4A33-8E30-36E99A7D4B2B}" type="presOf" srcId="{87D2E922-9EEF-42A6-9BE9-331860304FDA}" destId="{BEE72FF7-C49A-419C-B4C1-CC1F0A4B1790}" srcOrd="0" destOrd="0" presId="urn:microsoft.com/office/officeart/2005/8/layout/hierarchy6"/>
    <dgm:cxn modelId="{7607DA3B-0714-4AAC-A24E-9A2206AFDECB}" type="presOf" srcId="{54603D1D-6B7F-4405-BBF2-FC20CE6B6225}" destId="{C9478846-7FB6-4FCC-A2C1-ADA614C3CC95}" srcOrd="0" destOrd="0" presId="urn:microsoft.com/office/officeart/2005/8/layout/hierarchy6"/>
    <dgm:cxn modelId="{6EC2871D-7FCB-4411-89B0-EDC5836DEE4F}" type="presOf" srcId="{09869E49-7F26-4E25-AB0C-E5C55BE6402E}" destId="{359E7C63-74DD-436B-AA88-063FCF99B8B2}" srcOrd="0" destOrd="0" presId="urn:microsoft.com/office/officeart/2005/8/layout/hierarchy6"/>
    <dgm:cxn modelId="{7CB6884C-2EB8-4939-A9C3-0647D346D5D9}" type="presParOf" srcId="{C9478846-7FB6-4FCC-A2C1-ADA614C3CC95}" destId="{073DB2C5-9BF9-45FA-823B-4CD136E62A43}" srcOrd="0" destOrd="0" presId="urn:microsoft.com/office/officeart/2005/8/layout/hierarchy6"/>
    <dgm:cxn modelId="{C9B3C2CA-CFE3-4F7A-8323-EDA3549317FD}" type="presParOf" srcId="{073DB2C5-9BF9-45FA-823B-4CD136E62A43}" destId="{54DA2F91-829E-4EBB-B557-02F31A98EC13}" srcOrd="0" destOrd="0" presId="urn:microsoft.com/office/officeart/2005/8/layout/hierarchy6"/>
    <dgm:cxn modelId="{D4E7D725-4988-4C14-BEBC-5B9FE621152B}" type="presParOf" srcId="{54DA2F91-829E-4EBB-B557-02F31A98EC13}" destId="{E7312CB2-CAD2-4F16-AF35-2A7F5FDA5D46}" srcOrd="0" destOrd="0" presId="urn:microsoft.com/office/officeart/2005/8/layout/hierarchy6"/>
    <dgm:cxn modelId="{A3075E85-01FD-423A-B937-77E25C32A5E9}" type="presParOf" srcId="{E7312CB2-CAD2-4F16-AF35-2A7F5FDA5D46}" destId="{B04CC345-1C2D-4B57-A8AC-38917B16AB22}" srcOrd="0" destOrd="0" presId="urn:microsoft.com/office/officeart/2005/8/layout/hierarchy6"/>
    <dgm:cxn modelId="{AD10CE69-650C-4F93-88B2-47C6131DAE6F}" type="presParOf" srcId="{E7312CB2-CAD2-4F16-AF35-2A7F5FDA5D46}" destId="{8CEF5A33-D277-4174-94E9-DEB44AE83357}" srcOrd="1" destOrd="0" presId="urn:microsoft.com/office/officeart/2005/8/layout/hierarchy6"/>
    <dgm:cxn modelId="{BF1A24CD-F08B-4D47-854A-66B4DA942910}" type="presParOf" srcId="{8CEF5A33-D277-4174-94E9-DEB44AE83357}" destId="{BEE72FF7-C49A-419C-B4C1-CC1F0A4B1790}" srcOrd="0" destOrd="0" presId="urn:microsoft.com/office/officeart/2005/8/layout/hierarchy6"/>
    <dgm:cxn modelId="{AB04A051-D944-4308-A152-7D9C80E2A2D4}" type="presParOf" srcId="{8CEF5A33-D277-4174-94E9-DEB44AE83357}" destId="{97E9D4D2-1E02-4812-94F0-17BD980F70FF}" srcOrd="1" destOrd="0" presId="urn:microsoft.com/office/officeart/2005/8/layout/hierarchy6"/>
    <dgm:cxn modelId="{01ECF5C2-78A4-471B-8D58-BF8E0E8173FA}" type="presParOf" srcId="{97E9D4D2-1E02-4812-94F0-17BD980F70FF}" destId="{EC804A15-CCC1-4E69-BEFE-96079A915EF7}" srcOrd="0" destOrd="0" presId="urn:microsoft.com/office/officeart/2005/8/layout/hierarchy6"/>
    <dgm:cxn modelId="{906E2E0E-8CBA-4AEA-A101-A8B77833E3B0}" type="presParOf" srcId="{97E9D4D2-1E02-4812-94F0-17BD980F70FF}" destId="{28BFBC82-8EAF-4F3E-B44F-4B5EF2557C3D}" srcOrd="1" destOrd="0" presId="urn:microsoft.com/office/officeart/2005/8/layout/hierarchy6"/>
    <dgm:cxn modelId="{C9E29A69-5280-4F3B-9D96-3A44A49AEB4C}" type="presParOf" srcId="{28BFBC82-8EAF-4F3E-B44F-4B5EF2557C3D}" destId="{CEBC96D3-3411-40EE-95E9-1705EAA3F6D8}" srcOrd="0" destOrd="0" presId="urn:microsoft.com/office/officeart/2005/8/layout/hierarchy6"/>
    <dgm:cxn modelId="{4951C961-61E6-418C-A0F7-CA17F90C3779}" type="presParOf" srcId="{28BFBC82-8EAF-4F3E-B44F-4B5EF2557C3D}" destId="{8C2B6FC6-9064-4A15-835F-FFE0F2522C41}" srcOrd="1" destOrd="0" presId="urn:microsoft.com/office/officeart/2005/8/layout/hierarchy6"/>
    <dgm:cxn modelId="{E77227AE-5C73-48EF-9214-EC89176A4FD1}" type="presParOf" srcId="{8C2B6FC6-9064-4A15-835F-FFE0F2522C41}" destId="{538F9916-8CB6-4CD6-9C29-5CF44DA66A91}" srcOrd="0" destOrd="0" presId="urn:microsoft.com/office/officeart/2005/8/layout/hierarchy6"/>
    <dgm:cxn modelId="{2812A55D-76FB-4D2E-8CF9-9B77BC25E8B0}" type="presParOf" srcId="{8C2B6FC6-9064-4A15-835F-FFE0F2522C41}" destId="{371A02CE-1BB0-4344-86DB-BBCEF6055EFC}" srcOrd="1" destOrd="0" presId="urn:microsoft.com/office/officeart/2005/8/layout/hierarchy6"/>
    <dgm:cxn modelId="{540D7ADF-0E01-423D-B2EE-A9349EF5C311}" type="presParOf" srcId="{28BFBC82-8EAF-4F3E-B44F-4B5EF2557C3D}" destId="{3A2AE76E-D47B-449A-B511-0BCDC97C158F}" srcOrd="2" destOrd="0" presId="urn:microsoft.com/office/officeart/2005/8/layout/hierarchy6"/>
    <dgm:cxn modelId="{50A30463-D738-4443-B3EE-B09AB5BAC351}" type="presParOf" srcId="{28BFBC82-8EAF-4F3E-B44F-4B5EF2557C3D}" destId="{EAA12A82-D728-4202-92B8-FBEE3DAE8FF3}" srcOrd="3" destOrd="0" presId="urn:microsoft.com/office/officeart/2005/8/layout/hierarchy6"/>
    <dgm:cxn modelId="{029F774B-F128-4BF8-9DA7-D6739A36281A}" type="presParOf" srcId="{EAA12A82-D728-4202-92B8-FBEE3DAE8FF3}" destId="{20883CD1-CAAB-4EF4-A589-D94462D073D3}" srcOrd="0" destOrd="0" presId="urn:microsoft.com/office/officeart/2005/8/layout/hierarchy6"/>
    <dgm:cxn modelId="{61E67046-AF45-48A0-AC48-4CFA1C247FDD}" type="presParOf" srcId="{EAA12A82-D728-4202-92B8-FBEE3DAE8FF3}" destId="{4850B855-CD39-493C-ABCD-2C3F03F28706}" srcOrd="1" destOrd="0" presId="urn:microsoft.com/office/officeart/2005/8/layout/hierarchy6"/>
    <dgm:cxn modelId="{A4269F70-2C4B-49F1-A042-128F861A2BFC}" type="presParOf" srcId="{28BFBC82-8EAF-4F3E-B44F-4B5EF2557C3D}" destId="{359E7C63-74DD-436B-AA88-063FCF99B8B2}" srcOrd="4" destOrd="0" presId="urn:microsoft.com/office/officeart/2005/8/layout/hierarchy6"/>
    <dgm:cxn modelId="{F866B402-5ADE-4556-B469-823D324DA998}" type="presParOf" srcId="{28BFBC82-8EAF-4F3E-B44F-4B5EF2557C3D}" destId="{FCC3262F-CCE8-406B-BE95-4FD867631E56}" srcOrd="5" destOrd="0" presId="urn:microsoft.com/office/officeart/2005/8/layout/hierarchy6"/>
    <dgm:cxn modelId="{0BD0AFE9-8ED9-4FD0-BC46-1C1B0CCABEFB}" type="presParOf" srcId="{FCC3262F-CCE8-406B-BE95-4FD867631E56}" destId="{624FD8B3-2987-4C7F-896E-24C1F9D91AA6}" srcOrd="0" destOrd="0" presId="urn:microsoft.com/office/officeart/2005/8/layout/hierarchy6"/>
    <dgm:cxn modelId="{35CC75BD-C950-4D5B-9C94-820F0A7FB6BC}" type="presParOf" srcId="{FCC3262F-CCE8-406B-BE95-4FD867631E56}" destId="{6B82AC52-40CB-44A9-AA99-C4B3D58945FE}" srcOrd="1" destOrd="0" presId="urn:microsoft.com/office/officeart/2005/8/layout/hierarchy6"/>
    <dgm:cxn modelId="{0322489C-3F37-4F76-9ACC-AC01F51C850F}" type="presParOf" srcId="{28BFBC82-8EAF-4F3E-B44F-4B5EF2557C3D}" destId="{CDCA64EB-08E2-4494-B4E7-482FA1F581FC}" srcOrd="6" destOrd="0" presId="urn:microsoft.com/office/officeart/2005/8/layout/hierarchy6"/>
    <dgm:cxn modelId="{F7D62CD9-9AF1-4A5C-9F87-B0635294A718}" type="presParOf" srcId="{28BFBC82-8EAF-4F3E-B44F-4B5EF2557C3D}" destId="{F6E2FB10-C4AB-45A0-8AAC-D6BE0740260A}" srcOrd="7" destOrd="0" presId="urn:microsoft.com/office/officeart/2005/8/layout/hierarchy6"/>
    <dgm:cxn modelId="{147B2B46-EFB7-4384-BEC6-53406A95096B}" type="presParOf" srcId="{F6E2FB10-C4AB-45A0-8AAC-D6BE0740260A}" destId="{335E4C29-8D17-49DB-9237-9A408CADF18F}" srcOrd="0" destOrd="0" presId="urn:microsoft.com/office/officeart/2005/8/layout/hierarchy6"/>
    <dgm:cxn modelId="{6F8AA241-93E4-43F2-8F91-3E65D6C01DB0}" type="presParOf" srcId="{F6E2FB10-C4AB-45A0-8AAC-D6BE0740260A}" destId="{5ED8D5F9-2EFB-4128-A693-966B692D8242}" srcOrd="1" destOrd="0" presId="urn:microsoft.com/office/officeart/2005/8/layout/hierarchy6"/>
    <dgm:cxn modelId="{3677F33D-4317-4316-A110-C069E30AD09B}" type="presParOf" srcId="{C9478846-7FB6-4FCC-A2C1-ADA614C3CC95}" destId="{CE8C30A5-D2D4-48D7-BF20-B757E813F96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FA76CD-736C-4E4D-AED8-3F1717CAD8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191B8D-ADF6-4C6D-9E4B-B681AEEEDCB6}">
      <dgm:prSet/>
      <dgm:spPr/>
      <dgm:t>
        <a:bodyPr/>
        <a:lstStyle/>
        <a:p>
          <a:pPr>
            <a:lnSpc>
              <a:spcPct val="100000"/>
            </a:lnSpc>
          </a:pPr>
          <a:r>
            <a:rPr lang="en-AU" b="1"/>
            <a:t>For creating website GIVEN software will be using</a:t>
          </a:r>
          <a:r>
            <a:rPr lang="en-AU"/>
            <a:t>:</a:t>
          </a:r>
          <a:endParaRPr lang="en-US"/>
        </a:p>
      </dgm:t>
    </dgm:pt>
    <dgm:pt modelId="{CB6461E1-9E43-4078-BEF3-2CC8025DCA0A}" type="parTrans" cxnId="{D0A85245-E126-428B-854E-8665CEB6CEDE}">
      <dgm:prSet/>
      <dgm:spPr/>
      <dgm:t>
        <a:bodyPr/>
        <a:lstStyle/>
        <a:p>
          <a:endParaRPr lang="en-US"/>
        </a:p>
      </dgm:t>
    </dgm:pt>
    <dgm:pt modelId="{44BE66E1-E99E-416B-B20B-8861E97A6CAB}" type="sibTrans" cxnId="{D0A85245-E126-428B-854E-8665CEB6CEDE}">
      <dgm:prSet/>
      <dgm:spPr/>
      <dgm:t>
        <a:bodyPr/>
        <a:lstStyle/>
        <a:p>
          <a:endParaRPr lang="en-US"/>
        </a:p>
      </dgm:t>
    </dgm:pt>
    <dgm:pt modelId="{305E03F7-464A-4AF0-B695-0FEDBFF796B0}">
      <dgm:prSet/>
      <dgm:spPr/>
      <dgm:t>
        <a:bodyPr/>
        <a:lstStyle/>
        <a:p>
          <a:pPr>
            <a:lnSpc>
              <a:spcPct val="100000"/>
            </a:lnSpc>
          </a:pPr>
          <a:r>
            <a:rPr lang="en-AU"/>
            <a:t>1. Programming Languages</a:t>
          </a:r>
          <a:endParaRPr lang="en-US"/>
        </a:p>
      </dgm:t>
    </dgm:pt>
    <dgm:pt modelId="{E16B3A9B-548E-4B21-A7D4-CCFB2337A6D3}" type="parTrans" cxnId="{410A458A-EF78-4EA8-B7AD-BDCA7E13FDA7}">
      <dgm:prSet/>
      <dgm:spPr/>
      <dgm:t>
        <a:bodyPr/>
        <a:lstStyle/>
        <a:p>
          <a:endParaRPr lang="en-US"/>
        </a:p>
      </dgm:t>
    </dgm:pt>
    <dgm:pt modelId="{87BEE076-B387-417E-986C-F293C24CA617}" type="sibTrans" cxnId="{410A458A-EF78-4EA8-B7AD-BDCA7E13FDA7}">
      <dgm:prSet/>
      <dgm:spPr/>
      <dgm:t>
        <a:bodyPr/>
        <a:lstStyle/>
        <a:p>
          <a:endParaRPr lang="en-US"/>
        </a:p>
      </dgm:t>
    </dgm:pt>
    <dgm:pt modelId="{2C47B41E-4B2E-417C-BFCB-B3EDE59B4C1D}">
      <dgm:prSet/>
      <dgm:spPr/>
      <dgm:t>
        <a:bodyPr/>
        <a:lstStyle/>
        <a:p>
          <a:pPr>
            <a:lnSpc>
              <a:spcPct val="100000"/>
            </a:lnSpc>
          </a:pPr>
          <a:r>
            <a:rPr lang="en-US" dirty="0" smtClean="0"/>
            <a:t>Bootstrap</a:t>
          </a:r>
          <a:endParaRPr lang="en-US" dirty="0"/>
        </a:p>
      </dgm:t>
    </dgm:pt>
    <dgm:pt modelId="{E76DC963-FFD9-4F8A-B241-3736467E29D9}" type="parTrans" cxnId="{74A954F5-017A-4A62-B05B-65FF9D2377FA}">
      <dgm:prSet/>
      <dgm:spPr/>
      <dgm:t>
        <a:bodyPr/>
        <a:lstStyle/>
        <a:p>
          <a:endParaRPr lang="en-US"/>
        </a:p>
      </dgm:t>
    </dgm:pt>
    <dgm:pt modelId="{18D978E7-3F1D-40B9-9006-236432BF02C2}" type="sibTrans" cxnId="{74A954F5-017A-4A62-B05B-65FF9D2377FA}">
      <dgm:prSet/>
      <dgm:spPr/>
      <dgm:t>
        <a:bodyPr/>
        <a:lstStyle/>
        <a:p>
          <a:endParaRPr lang="en-US"/>
        </a:p>
      </dgm:t>
    </dgm:pt>
    <dgm:pt modelId="{C87EBC77-F268-412B-A377-BBB465B8687B}">
      <dgm:prSet/>
      <dgm:spPr/>
      <dgm:t>
        <a:bodyPr/>
        <a:lstStyle/>
        <a:p>
          <a:pPr>
            <a:lnSpc>
              <a:spcPct val="100000"/>
            </a:lnSpc>
          </a:pPr>
          <a:r>
            <a:rPr lang="en-AU" dirty="0"/>
            <a:t>CSS</a:t>
          </a:r>
          <a:endParaRPr lang="en-US" dirty="0"/>
        </a:p>
      </dgm:t>
    </dgm:pt>
    <dgm:pt modelId="{958426BD-CCD8-4C45-B234-8DF634299244}" type="sibTrans" cxnId="{1DD7FCF1-27A2-43BA-BC86-C28E52CECCE8}">
      <dgm:prSet/>
      <dgm:spPr/>
      <dgm:t>
        <a:bodyPr/>
        <a:lstStyle/>
        <a:p>
          <a:endParaRPr lang="en-US"/>
        </a:p>
      </dgm:t>
    </dgm:pt>
    <dgm:pt modelId="{BFBF7A08-4E2C-4D94-A671-3A943F6EBFF5}" type="parTrans" cxnId="{1DD7FCF1-27A2-43BA-BC86-C28E52CECCE8}">
      <dgm:prSet/>
      <dgm:spPr/>
      <dgm:t>
        <a:bodyPr/>
        <a:lstStyle/>
        <a:p>
          <a:endParaRPr lang="en-US"/>
        </a:p>
      </dgm:t>
    </dgm:pt>
    <dgm:pt modelId="{C399BD30-010D-4428-921B-69A4865E0C94}">
      <dgm:prSet/>
      <dgm:spPr/>
      <dgm:t>
        <a:bodyPr/>
        <a:lstStyle/>
        <a:p>
          <a:pPr>
            <a:lnSpc>
              <a:spcPct val="100000"/>
            </a:lnSpc>
          </a:pPr>
          <a:r>
            <a:rPr lang="en-AU"/>
            <a:t>HTML</a:t>
          </a:r>
          <a:endParaRPr lang="en-US"/>
        </a:p>
      </dgm:t>
    </dgm:pt>
    <dgm:pt modelId="{D2207280-F501-4C2A-B70B-FA99F88B8AEE}" type="sibTrans" cxnId="{3FBEC5C8-8B7C-4725-A16F-5C66D65B27E0}">
      <dgm:prSet/>
      <dgm:spPr/>
      <dgm:t>
        <a:bodyPr/>
        <a:lstStyle/>
        <a:p>
          <a:endParaRPr lang="en-US"/>
        </a:p>
      </dgm:t>
    </dgm:pt>
    <dgm:pt modelId="{132F59E1-F0EE-4A7E-ADF9-0DFA50001DBC}" type="parTrans" cxnId="{3FBEC5C8-8B7C-4725-A16F-5C66D65B27E0}">
      <dgm:prSet/>
      <dgm:spPr/>
      <dgm:t>
        <a:bodyPr/>
        <a:lstStyle/>
        <a:p>
          <a:endParaRPr lang="en-US"/>
        </a:p>
      </dgm:t>
    </dgm:pt>
    <dgm:pt modelId="{53088E69-4B29-49E0-BC51-F3AB67FB65B7}">
      <dgm:prSet/>
      <dgm:spPr/>
      <dgm:t>
        <a:bodyPr/>
        <a:lstStyle/>
        <a:p>
          <a:pPr>
            <a:lnSpc>
              <a:spcPct val="100000"/>
            </a:lnSpc>
          </a:pPr>
          <a:r>
            <a:rPr lang="en-AU"/>
            <a:t>PHP</a:t>
          </a:r>
          <a:endParaRPr lang="en-US"/>
        </a:p>
      </dgm:t>
    </dgm:pt>
    <dgm:pt modelId="{B65AF357-30D9-48C4-AF73-DE2D834CBA1F}" type="sibTrans" cxnId="{07331A9C-024B-438F-9EE2-D41497567F3A}">
      <dgm:prSet/>
      <dgm:spPr/>
      <dgm:t>
        <a:bodyPr/>
        <a:lstStyle/>
        <a:p>
          <a:endParaRPr lang="en-US"/>
        </a:p>
      </dgm:t>
    </dgm:pt>
    <dgm:pt modelId="{F641A4C0-B28A-4AD4-B441-197067475F94}" type="parTrans" cxnId="{07331A9C-024B-438F-9EE2-D41497567F3A}">
      <dgm:prSet/>
      <dgm:spPr/>
      <dgm:t>
        <a:bodyPr/>
        <a:lstStyle/>
        <a:p>
          <a:endParaRPr lang="en-US"/>
        </a:p>
      </dgm:t>
    </dgm:pt>
    <dgm:pt modelId="{FD1E7053-0827-4DB4-AB38-7EE568E499EC}">
      <dgm:prSet/>
      <dgm:spPr/>
      <dgm:t>
        <a:bodyPr/>
        <a:lstStyle/>
        <a:p>
          <a:pPr>
            <a:lnSpc>
              <a:spcPct val="100000"/>
            </a:lnSpc>
          </a:pPr>
          <a:r>
            <a:rPr lang="en-AU"/>
            <a:t>2. Database</a:t>
          </a:r>
          <a:endParaRPr lang="en-US"/>
        </a:p>
      </dgm:t>
    </dgm:pt>
    <dgm:pt modelId="{3DE0C726-47FF-4FFF-B115-D9F8755CE638}" type="sibTrans" cxnId="{A9AE5386-C691-41BB-BC68-2BA47D78A892}">
      <dgm:prSet/>
      <dgm:spPr/>
      <dgm:t>
        <a:bodyPr/>
        <a:lstStyle/>
        <a:p>
          <a:endParaRPr lang="en-US"/>
        </a:p>
      </dgm:t>
    </dgm:pt>
    <dgm:pt modelId="{C2F00B6E-589B-4503-BB4B-8A7CCAC9E56F}" type="parTrans" cxnId="{A9AE5386-C691-41BB-BC68-2BA47D78A892}">
      <dgm:prSet/>
      <dgm:spPr/>
      <dgm:t>
        <a:bodyPr/>
        <a:lstStyle/>
        <a:p>
          <a:endParaRPr lang="en-US"/>
        </a:p>
      </dgm:t>
    </dgm:pt>
    <dgm:pt modelId="{0C56D0ED-D829-4A48-9150-958A8DA1C29F}">
      <dgm:prSet/>
      <dgm:spPr/>
      <dgm:t>
        <a:bodyPr/>
        <a:lstStyle/>
        <a:p>
          <a:pPr>
            <a:lnSpc>
              <a:spcPct val="100000"/>
            </a:lnSpc>
          </a:pPr>
          <a:r>
            <a:rPr lang="en-AU"/>
            <a:t>My SQL</a:t>
          </a:r>
          <a:endParaRPr lang="en-US"/>
        </a:p>
      </dgm:t>
    </dgm:pt>
    <dgm:pt modelId="{9643FC10-2A3A-43C9-BF96-23D2569A46DB}" type="sibTrans" cxnId="{98EAD1D7-EC82-4997-978D-8D49136BFD8C}">
      <dgm:prSet/>
      <dgm:spPr/>
      <dgm:t>
        <a:bodyPr/>
        <a:lstStyle/>
        <a:p>
          <a:endParaRPr lang="en-US"/>
        </a:p>
      </dgm:t>
    </dgm:pt>
    <dgm:pt modelId="{A36D9F9A-3E91-4995-A1EC-506484D7DB28}" type="parTrans" cxnId="{98EAD1D7-EC82-4997-978D-8D49136BFD8C}">
      <dgm:prSet/>
      <dgm:spPr/>
      <dgm:t>
        <a:bodyPr/>
        <a:lstStyle/>
        <a:p>
          <a:endParaRPr lang="en-US"/>
        </a:p>
      </dgm:t>
    </dgm:pt>
    <dgm:pt modelId="{24AF7FCB-B668-43D7-A991-228193D28698}">
      <dgm:prSet/>
      <dgm:spPr/>
      <dgm:t>
        <a:bodyPr/>
        <a:lstStyle/>
        <a:p>
          <a:pPr>
            <a:lnSpc>
              <a:spcPct val="100000"/>
            </a:lnSpc>
          </a:pPr>
          <a:r>
            <a:rPr lang="en-AU" dirty="0" err="1" smtClean="0"/>
            <a:t>xampp</a:t>
          </a:r>
          <a:endParaRPr lang="en-AU" dirty="0"/>
        </a:p>
      </dgm:t>
    </dgm:pt>
    <dgm:pt modelId="{82F73490-A22E-447A-B9E6-DB5533E9F701}" type="sibTrans" cxnId="{1D5C8FF7-5B3F-4E5C-B5CE-FC4C8C5C2E79}">
      <dgm:prSet/>
      <dgm:spPr/>
      <dgm:t>
        <a:bodyPr/>
        <a:lstStyle/>
        <a:p>
          <a:endParaRPr lang="en-AU"/>
        </a:p>
      </dgm:t>
    </dgm:pt>
    <dgm:pt modelId="{564E9CAB-EAA8-48E9-BD3D-9936CCFA355D}" type="parTrans" cxnId="{1D5C8FF7-5B3F-4E5C-B5CE-FC4C8C5C2E79}">
      <dgm:prSet/>
      <dgm:spPr/>
      <dgm:t>
        <a:bodyPr/>
        <a:lstStyle/>
        <a:p>
          <a:endParaRPr lang="en-AU"/>
        </a:p>
      </dgm:t>
    </dgm:pt>
    <dgm:pt modelId="{7B5F86C5-52B1-4A9A-9902-797E07052F35}">
      <dgm:prSet/>
      <dgm:spPr/>
      <dgm:t>
        <a:bodyPr/>
        <a:lstStyle/>
        <a:p>
          <a:pPr>
            <a:lnSpc>
              <a:spcPct val="100000"/>
            </a:lnSpc>
          </a:pPr>
          <a:r>
            <a:rPr lang="en-AU" dirty="0" err="1"/>
            <a:t>Javascript</a:t>
          </a:r>
          <a:endParaRPr lang="en-AU" dirty="0"/>
        </a:p>
      </dgm:t>
    </dgm:pt>
    <dgm:pt modelId="{5AE3CB6D-C6AB-4554-93C0-EF05F4A86E90}" type="sibTrans" cxnId="{579EAC48-7053-434F-89F2-40BFC8FBDA5E}">
      <dgm:prSet/>
      <dgm:spPr/>
      <dgm:t>
        <a:bodyPr/>
        <a:lstStyle/>
        <a:p>
          <a:endParaRPr lang="en-AU"/>
        </a:p>
      </dgm:t>
    </dgm:pt>
    <dgm:pt modelId="{BB94383C-DFBF-4CE8-AA70-D5EBC5F396B1}" type="parTrans" cxnId="{579EAC48-7053-434F-89F2-40BFC8FBDA5E}">
      <dgm:prSet/>
      <dgm:spPr/>
      <dgm:t>
        <a:bodyPr/>
        <a:lstStyle/>
        <a:p>
          <a:endParaRPr lang="en-AU"/>
        </a:p>
      </dgm:t>
    </dgm:pt>
    <dgm:pt modelId="{1C978163-A81D-4CB6-8B4A-FD3580457E9A}" type="pres">
      <dgm:prSet presAssocID="{51FA76CD-736C-4E4D-AED8-3F1717CAD8B7}" presName="root" presStyleCnt="0">
        <dgm:presLayoutVars>
          <dgm:dir/>
          <dgm:resizeHandles val="exact"/>
        </dgm:presLayoutVars>
      </dgm:prSet>
      <dgm:spPr/>
      <dgm:t>
        <a:bodyPr/>
        <a:lstStyle/>
        <a:p>
          <a:endParaRPr lang="en-US"/>
        </a:p>
      </dgm:t>
    </dgm:pt>
    <dgm:pt modelId="{224F683D-EF99-4D76-96AB-3DB44440E3C3}" type="pres">
      <dgm:prSet presAssocID="{FD191B8D-ADF6-4C6D-9E4B-B681AEEEDCB6}" presName="compNode" presStyleCnt="0"/>
      <dgm:spPr/>
    </dgm:pt>
    <dgm:pt modelId="{D9D9241A-FEE0-44C7-AF2D-3AC5380A11E3}" type="pres">
      <dgm:prSet presAssocID="{FD191B8D-ADF6-4C6D-9E4B-B681AEEEDCB6}" presName="bgRect" presStyleLbl="bgShp" presStyleIdx="0" presStyleCnt="10"/>
      <dgm:spPr/>
    </dgm:pt>
    <dgm:pt modelId="{7BBA422A-416C-4E6E-87A6-E27EFC0470E0}" type="pres">
      <dgm:prSet presAssocID="{FD191B8D-ADF6-4C6D-9E4B-B681AEEEDCB6}"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2DACE2DD-01EC-40C1-A4A6-9386CD0D187B}" type="pres">
      <dgm:prSet presAssocID="{FD191B8D-ADF6-4C6D-9E4B-B681AEEEDCB6}" presName="spaceRect" presStyleCnt="0"/>
      <dgm:spPr/>
    </dgm:pt>
    <dgm:pt modelId="{5A50127F-B704-451E-9830-9305FC3B8C56}" type="pres">
      <dgm:prSet presAssocID="{FD191B8D-ADF6-4C6D-9E4B-B681AEEEDCB6}" presName="parTx" presStyleLbl="revTx" presStyleIdx="0" presStyleCnt="10">
        <dgm:presLayoutVars>
          <dgm:chMax val="0"/>
          <dgm:chPref val="0"/>
        </dgm:presLayoutVars>
      </dgm:prSet>
      <dgm:spPr/>
      <dgm:t>
        <a:bodyPr/>
        <a:lstStyle/>
        <a:p>
          <a:endParaRPr lang="en-US"/>
        </a:p>
      </dgm:t>
    </dgm:pt>
    <dgm:pt modelId="{9ECE2DC1-096A-4BCC-8F9D-D706050FC120}" type="pres">
      <dgm:prSet presAssocID="{44BE66E1-E99E-416B-B20B-8861E97A6CAB}" presName="sibTrans" presStyleCnt="0"/>
      <dgm:spPr/>
    </dgm:pt>
    <dgm:pt modelId="{5A95EE9C-9BDA-48CE-8C5A-0E7B62F1B5F8}" type="pres">
      <dgm:prSet presAssocID="{305E03F7-464A-4AF0-B695-0FEDBFF796B0}" presName="compNode" presStyleCnt="0"/>
      <dgm:spPr/>
    </dgm:pt>
    <dgm:pt modelId="{491599B3-EB56-4474-B8BE-EE2646C86576}" type="pres">
      <dgm:prSet presAssocID="{305E03F7-464A-4AF0-B695-0FEDBFF796B0}" presName="bgRect" presStyleLbl="bgShp" presStyleIdx="1" presStyleCnt="10"/>
      <dgm:spPr/>
    </dgm:pt>
    <dgm:pt modelId="{BB7E5C3D-A248-4A9E-8DBD-DA02326C6456}" type="pres">
      <dgm:prSet presAssocID="{305E03F7-464A-4AF0-B695-0FEDBFF796B0}" presName="iconRect" presStyleLbl="node1" presStyleIdx="1" presStyleCnt="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DDC7723-D90B-4361-A2C0-05965B9F242B}" type="pres">
      <dgm:prSet presAssocID="{305E03F7-464A-4AF0-B695-0FEDBFF796B0}" presName="spaceRect" presStyleCnt="0"/>
      <dgm:spPr/>
    </dgm:pt>
    <dgm:pt modelId="{8B848893-0EF5-4158-8373-33CB6D26E422}" type="pres">
      <dgm:prSet presAssocID="{305E03F7-464A-4AF0-B695-0FEDBFF796B0}" presName="parTx" presStyleLbl="revTx" presStyleIdx="1" presStyleCnt="10">
        <dgm:presLayoutVars>
          <dgm:chMax val="0"/>
          <dgm:chPref val="0"/>
        </dgm:presLayoutVars>
      </dgm:prSet>
      <dgm:spPr/>
      <dgm:t>
        <a:bodyPr/>
        <a:lstStyle/>
        <a:p>
          <a:endParaRPr lang="en-US"/>
        </a:p>
      </dgm:t>
    </dgm:pt>
    <dgm:pt modelId="{DE9B2D76-4723-4040-9026-9B2437313AF6}" type="pres">
      <dgm:prSet presAssocID="{87BEE076-B387-417E-986C-F293C24CA617}" presName="sibTrans" presStyleCnt="0"/>
      <dgm:spPr/>
    </dgm:pt>
    <dgm:pt modelId="{4276D1E1-4238-4728-AA2D-36E4B897BDA2}" type="pres">
      <dgm:prSet presAssocID="{2C47B41E-4B2E-417C-BFCB-B3EDE59B4C1D}" presName="compNode" presStyleCnt="0"/>
      <dgm:spPr/>
    </dgm:pt>
    <dgm:pt modelId="{12751223-EF5A-444D-8F0D-11A92BD11A37}" type="pres">
      <dgm:prSet presAssocID="{2C47B41E-4B2E-417C-BFCB-B3EDE59B4C1D}" presName="bgRect" presStyleLbl="bgShp" presStyleIdx="2" presStyleCnt="10" custLinFactNeighborX="25" custLinFactNeighborY="-6877"/>
      <dgm:spPr/>
    </dgm:pt>
    <dgm:pt modelId="{9EACE79D-DCE6-4D73-9984-2AACC38FEB69}" type="pres">
      <dgm:prSet presAssocID="{2C47B41E-4B2E-417C-BFCB-B3EDE59B4C1D}" presName="iconRect" presStyleLbl="node1" presStyleIdx="2" presStyleCnt="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6B97E035-0936-4BEA-B135-575EAE4E367D}" type="pres">
      <dgm:prSet presAssocID="{2C47B41E-4B2E-417C-BFCB-B3EDE59B4C1D}" presName="spaceRect" presStyleCnt="0"/>
      <dgm:spPr/>
    </dgm:pt>
    <dgm:pt modelId="{F29411FD-0E66-455B-B885-32DBA7933E4F}" type="pres">
      <dgm:prSet presAssocID="{2C47B41E-4B2E-417C-BFCB-B3EDE59B4C1D}" presName="parTx" presStyleLbl="revTx" presStyleIdx="2" presStyleCnt="10">
        <dgm:presLayoutVars>
          <dgm:chMax val="0"/>
          <dgm:chPref val="0"/>
        </dgm:presLayoutVars>
      </dgm:prSet>
      <dgm:spPr/>
      <dgm:t>
        <a:bodyPr/>
        <a:lstStyle/>
        <a:p>
          <a:endParaRPr lang="en-US"/>
        </a:p>
      </dgm:t>
    </dgm:pt>
    <dgm:pt modelId="{27345B0D-FB05-4DA1-B4D7-3C7640EDF7AA}" type="pres">
      <dgm:prSet presAssocID="{18D978E7-3F1D-40B9-9006-236432BF02C2}" presName="sibTrans" presStyleCnt="0"/>
      <dgm:spPr/>
    </dgm:pt>
    <dgm:pt modelId="{F629DC24-759C-41DB-ADED-CBE01AE5A300}" type="pres">
      <dgm:prSet presAssocID="{C87EBC77-F268-412B-A377-BBB465B8687B}" presName="compNode" presStyleCnt="0"/>
      <dgm:spPr/>
    </dgm:pt>
    <dgm:pt modelId="{59E96AEC-87EE-48CF-B1C6-6AE919ADDCD2}" type="pres">
      <dgm:prSet presAssocID="{C87EBC77-F268-412B-A377-BBB465B8687B}" presName="bgRect" presStyleLbl="bgShp" presStyleIdx="3" presStyleCnt="10"/>
      <dgm:spPr/>
    </dgm:pt>
    <dgm:pt modelId="{9334F05A-9D2B-4038-9A70-3E59B0329F72}" type="pres">
      <dgm:prSet presAssocID="{C87EBC77-F268-412B-A377-BBB465B8687B}" presName="iconRect" presStyleLbl="nod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0CADED89-C533-4AEF-9DA1-FE9DA3D3A893}" type="pres">
      <dgm:prSet presAssocID="{C87EBC77-F268-412B-A377-BBB465B8687B}" presName="spaceRect" presStyleCnt="0"/>
      <dgm:spPr/>
    </dgm:pt>
    <dgm:pt modelId="{726FF4B1-3B84-4202-8A14-808B233CA7E6}" type="pres">
      <dgm:prSet presAssocID="{C87EBC77-F268-412B-A377-BBB465B8687B}" presName="parTx" presStyleLbl="revTx" presStyleIdx="3" presStyleCnt="10">
        <dgm:presLayoutVars>
          <dgm:chMax val="0"/>
          <dgm:chPref val="0"/>
        </dgm:presLayoutVars>
      </dgm:prSet>
      <dgm:spPr/>
      <dgm:t>
        <a:bodyPr/>
        <a:lstStyle/>
        <a:p>
          <a:endParaRPr lang="en-US"/>
        </a:p>
      </dgm:t>
    </dgm:pt>
    <dgm:pt modelId="{44FA7087-E9AC-4E39-8916-57D6103B9616}" type="pres">
      <dgm:prSet presAssocID="{958426BD-CCD8-4C45-B234-8DF634299244}" presName="sibTrans" presStyleCnt="0"/>
      <dgm:spPr/>
    </dgm:pt>
    <dgm:pt modelId="{56216F2A-59EA-4CEE-9D94-5BA092C168A3}" type="pres">
      <dgm:prSet presAssocID="{C399BD30-010D-4428-921B-69A4865E0C94}" presName="compNode" presStyleCnt="0"/>
      <dgm:spPr/>
    </dgm:pt>
    <dgm:pt modelId="{4116A1E6-3B27-4FEE-95E0-8EBD66F51100}" type="pres">
      <dgm:prSet presAssocID="{C399BD30-010D-4428-921B-69A4865E0C94}" presName="bgRect" presStyleLbl="bgShp" presStyleIdx="4" presStyleCnt="10"/>
      <dgm:spPr/>
    </dgm:pt>
    <dgm:pt modelId="{F6759064-5B39-4702-92A0-A737E5EBAFF8}" type="pres">
      <dgm:prSet presAssocID="{C399BD30-010D-4428-921B-69A4865E0C94}" presName="iconRect" presStyleLbl="nod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BCCCC4B6-089C-4F51-8FE1-E54153FBE08A}" type="pres">
      <dgm:prSet presAssocID="{C399BD30-010D-4428-921B-69A4865E0C94}" presName="spaceRect" presStyleCnt="0"/>
      <dgm:spPr/>
    </dgm:pt>
    <dgm:pt modelId="{98A09298-C057-488B-AA95-9006247C8C4C}" type="pres">
      <dgm:prSet presAssocID="{C399BD30-010D-4428-921B-69A4865E0C94}" presName="parTx" presStyleLbl="revTx" presStyleIdx="4" presStyleCnt="10">
        <dgm:presLayoutVars>
          <dgm:chMax val="0"/>
          <dgm:chPref val="0"/>
        </dgm:presLayoutVars>
      </dgm:prSet>
      <dgm:spPr/>
      <dgm:t>
        <a:bodyPr/>
        <a:lstStyle/>
        <a:p>
          <a:endParaRPr lang="en-US"/>
        </a:p>
      </dgm:t>
    </dgm:pt>
    <dgm:pt modelId="{5C2B4377-0FB9-47F7-AAA2-6CD0CAF0602E}" type="pres">
      <dgm:prSet presAssocID="{D2207280-F501-4C2A-B70B-FA99F88B8AEE}" presName="sibTrans" presStyleCnt="0"/>
      <dgm:spPr/>
    </dgm:pt>
    <dgm:pt modelId="{2ACBD29D-7DF9-4336-BA44-BFC00C5DA422}" type="pres">
      <dgm:prSet presAssocID="{53088E69-4B29-49E0-BC51-F3AB67FB65B7}" presName="compNode" presStyleCnt="0"/>
      <dgm:spPr/>
    </dgm:pt>
    <dgm:pt modelId="{61CFFDA0-8236-4D39-A3FD-B2815CF33418}" type="pres">
      <dgm:prSet presAssocID="{53088E69-4B29-49E0-BC51-F3AB67FB65B7}" presName="bgRect" presStyleLbl="bgShp" presStyleIdx="5" presStyleCnt="10"/>
      <dgm:spPr/>
    </dgm:pt>
    <dgm:pt modelId="{C21520F1-CAD3-4589-B6DC-C8D1AAD09904}" type="pres">
      <dgm:prSet presAssocID="{53088E69-4B29-49E0-BC51-F3AB67FB65B7}" presName="iconRect" presStyleLbl="node1" presStyleIdx="5" presStyleCnt="1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g"/>
        </a:ext>
      </dgm:extLst>
    </dgm:pt>
    <dgm:pt modelId="{82DE714F-EF9E-437B-A5F2-0795AF15E793}" type="pres">
      <dgm:prSet presAssocID="{53088E69-4B29-49E0-BC51-F3AB67FB65B7}" presName="spaceRect" presStyleCnt="0"/>
      <dgm:spPr/>
    </dgm:pt>
    <dgm:pt modelId="{C06CF93A-700C-4E15-8928-98F578468FC5}" type="pres">
      <dgm:prSet presAssocID="{53088E69-4B29-49E0-BC51-F3AB67FB65B7}" presName="parTx" presStyleLbl="revTx" presStyleIdx="5" presStyleCnt="10">
        <dgm:presLayoutVars>
          <dgm:chMax val="0"/>
          <dgm:chPref val="0"/>
        </dgm:presLayoutVars>
      </dgm:prSet>
      <dgm:spPr/>
      <dgm:t>
        <a:bodyPr/>
        <a:lstStyle/>
        <a:p>
          <a:endParaRPr lang="en-US"/>
        </a:p>
      </dgm:t>
    </dgm:pt>
    <dgm:pt modelId="{F6DF3368-55C4-475B-BB80-F8870B2E6324}" type="pres">
      <dgm:prSet presAssocID="{B65AF357-30D9-48C4-AF73-DE2D834CBA1F}" presName="sibTrans" presStyleCnt="0"/>
      <dgm:spPr/>
    </dgm:pt>
    <dgm:pt modelId="{3F39FA8B-D6D1-42FB-A3CA-FFAC5576B06F}" type="pres">
      <dgm:prSet presAssocID="{FD1E7053-0827-4DB4-AB38-7EE568E499EC}" presName="compNode" presStyleCnt="0"/>
      <dgm:spPr/>
    </dgm:pt>
    <dgm:pt modelId="{C5941276-3954-4582-98C8-3A32AEB210BA}" type="pres">
      <dgm:prSet presAssocID="{FD1E7053-0827-4DB4-AB38-7EE568E499EC}" presName="bgRect" presStyleLbl="bgShp" presStyleIdx="6" presStyleCnt="10"/>
      <dgm:spPr/>
    </dgm:pt>
    <dgm:pt modelId="{3929780E-F764-4A88-9A10-FC7B2886189E}" type="pres">
      <dgm:prSet presAssocID="{FD1E7053-0827-4DB4-AB38-7EE568E499EC}" presName="iconRect" presStyleLbl="node1" presStyleIdx="6" presStyleCnt="1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C5899D33-2070-465E-8563-7A6E9A7E588D}" type="pres">
      <dgm:prSet presAssocID="{FD1E7053-0827-4DB4-AB38-7EE568E499EC}" presName="spaceRect" presStyleCnt="0"/>
      <dgm:spPr/>
    </dgm:pt>
    <dgm:pt modelId="{25C0B930-B52E-4E3E-A1A0-FFA4443DBEFE}" type="pres">
      <dgm:prSet presAssocID="{FD1E7053-0827-4DB4-AB38-7EE568E499EC}" presName="parTx" presStyleLbl="revTx" presStyleIdx="6" presStyleCnt="10">
        <dgm:presLayoutVars>
          <dgm:chMax val="0"/>
          <dgm:chPref val="0"/>
        </dgm:presLayoutVars>
      </dgm:prSet>
      <dgm:spPr/>
      <dgm:t>
        <a:bodyPr/>
        <a:lstStyle/>
        <a:p>
          <a:endParaRPr lang="en-US"/>
        </a:p>
      </dgm:t>
    </dgm:pt>
    <dgm:pt modelId="{759BA4C5-FC72-4CB6-9E0C-0688B78B911F}" type="pres">
      <dgm:prSet presAssocID="{3DE0C726-47FF-4FFF-B115-D9F8755CE638}" presName="sibTrans" presStyleCnt="0"/>
      <dgm:spPr/>
    </dgm:pt>
    <dgm:pt modelId="{13A1EDFD-37E3-4A0C-9CEB-4D3C5A6FCA16}" type="pres">
      <dgm:prSet presAssocID="{0C56D0ED-D829-4A48-9150-958A8DA1C29F}" presName="compNode" presStyleCnt="0"/>
      <dgm:spPr/>
    </dgm:pt>
    <dgm:pt modelId="{F863349B-72E2-43EB-83C5-4102ED400D4C}" type="pres">
      <dgm:prSet presAssocID="{0C56D0ED-D829-4A48-9150-958A8DA1C29F}" presName="bgRect" presStyleLbl="bgShp" presStyleIdx="7" presStyleCnt="10"/>
      <dgm:spPr/>
    </dgm:pt>
    <dgm:pt modelId="{690560DC-6442-4883-A26D-2362A2E114ED}" type="pres">
      <dgm:prSet presAssocID="{0C56D0ED-D829-4A48-9150-958A8DA1C29F}" presName="iconRect" presStyleLbl="node1" presStyleIdx="7" presStyleCnt="10"/>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hredder"/>
        </a:ext>
      </dgm:extLst>
    </dgm:pt>
    <dgm:pt modelId="{151A31B3-5CC1-4172-A7EB-E9387BCD67C5}" type="pres">
      <dgm:prSet presAssocID="{0C56D0ED-D829-4A48-9150-958A8DA1C29F}" presName="spaceRect" presStyleCnt="0"/>
      <dgm:spPr/>
    </dgm:pt>
    <dgm:pt modelId="{25D4A427-4B47-4A0F-A94A-D0706EB92565}" type="pres">
      <dgm:prSet presAssocID="{0C56D0ED-D829-4A48-9150-958A8DA1C29F}" presName="parTx" presStyleLbl="revTx" presStyleIdx="7" presStyleCnt="10">
        <dgm:presLayoutVars>
          <dgm:chMax val="0"/>
          <dgm:chPref val="0"/>
        </dgm:presLayoutVars>
      </dgm:prSet>
      <dgm:spPr/>
      <dgm:t>
        <a:bodyPr/>
        <a:lstStyle/>
        <a:p>
          <a:endParaRPr lang="en-US"/>
        </a:p>
      </dgm:t>
    </dgm:pt>
    <dgm:pt modelId="{659ABA20-6B5B-4C66-98C6-F5A8E0818D58}" type="pres">
      <dgm:prSet presAssocID="{9643FC10-2A3A-43C9-BF96-23D2569A46DB}" presName="sibTrans" presStyleCnt="0"/>
      <dgm:spPr/>
    </dgm:pt>
    <dgm:pt modelId="{DE3CA104-AAFF-4CD5-BCE2-F5BA44F595BE}" type="pres">
      <dgm:prSet presAssocID="{24AF7FCB-B668-43D7-A991-228193D28698}" presName="compNode" presStyleCnt="0"/>
      <dgm:spPr/>
    </dgm:pt>
    <dgm:pt modelId="{03505A23-8FAD-4CAD-A80D-70DBD0142A42}" type="pres">
      <dgm:prSet presAssocID="{24AF7FCB-B668-43D7-A991-228193D28698}" presName="bgRect" presStyleLbl="bgShp" presStyleIdx="8" presStyleCnt="10" custLinFactNeighborX="3291" custLinFactNeighborY="5781"/>
      <dgm:spPr/>
    </dgm:pt>
    <dgm:pt modelId="{19253501-960F-4870-ADD5-AC7362106CAB}" type="pres">
      <dgm:prSet presAssocID="{24AF7FCB-B668-43D7-A991-228193D28698}" presName="iconRect" presStyleLbl="node1" presStyleIdx="8" presStyleCnt="10"/>
      <dgm:spPr/>
    </dgm:pt>
    <dgm:pt modelId="{F5AAFA75-8453-4FA1-8E95-980097983799}" type="pres">
      <dgm:prSet presAssocID="{24AF7FCB-B668-43D7-A991-228193D28698}" presName="spaceRect" presStyleCnt="0"/>
      <dgm:spPr/>
    </dgm:pt>
    <dgm:pt modelId="{E59401CC-5C04-46C3-BF5E-24B1F7C08132}" type="pres">
      <dgm:prSet presAssocID="{24AF7FCB-B668-43D7-A991-228193D28698}" presName="parTx" presStyleLbl="revTx" presStyleIdx="8" presStyleCnt="10">
        <dgm:presLayoutVars>
          <dgm:chMax val="0"/>
          <dgm:chPref val="0"/>
        </dgm:presLayoutVars>
      </dgm:prSet>
      <dgm:spPr/>
      <dgm:t>
        <a:bodyPr/>
        <a:lstStyle/>
        <a:p>
          <a:endParaRPr lang="en-US"/>
        </a:p>
      </dgm:t>
    </dgm:pt>
    <dgm:pt modelId="{5328B6F1-6E20-4AAF-9A0B-DB4140B2C3F5}" type="pres">
      <dgm:prSet presAssocID="{82F73490-A22E-447A-B9E6-DB5533E9F701}" presName="sibTrans" presStyleCnt="0"/>
      <dgm:spPr/>
    </dgm:pt>
    <dgm:pt modelId="{259945CA-7F5E-4A5D-9E59-B78353A9CBE8}" type="pres">
      <dgm:prSet presAssocID="{7B5F86C5-52B1-4A9A-9902-797E07052F35}" presName="compNode" presStyleCnt="0"/>
      <dgm:spPr/>
    </dgm:pt>
    <dgm:pt modelId="{DA85C19E-E3BB-474B-B9B2-D86576B2FB9B}" type="pres">
      <dgm:prSet presAssocID="{7B5F86C5-52B1-4A9A-9902-797E07052F35}" presName="bgRect" presStyleLbl="bgShp" presStyleIdx="9" presStyleCnt="10"/>
      <dgm:spPr/>
    </dgm:pt>
    <dgm:pt modelId="{2B51221F-5FA3-439F-B4D5-1CC94EBB8585}" type="pres">
      <dgm:prSet presAssocID="{7B5F86C5-52B1-4A9A-9902-797E07052F35}" presName="iconRect" presStyleLbl="node1" presStyleIdx="9" presStyleCnt="10"/>
      <dgm:spPr/>
    </dgm:pt>
    <dgm:pt modelId="{0F669723-59CE-48F0-8B7A-EC110B671130}" type="pres">
      <dgm:prSet presAssocID="{7B5F86C5-52B1-4A9A-9902-797E07052F35}" presName="spaceRect" presStyleCnt="0"/>
      <dgm:spPr/>
    </dgm:pt>
    <dgm:pt modelId="{B6D95B56-E610-4BA0-B434-FBCA83A1A84E}" type="pres">
      <dgm:prSet presAssocID="{7B5F86C5-52B1-4A9A-9902-797E07052F35}" presName="parTx" presStyleLbl="revTx" presStyleIdx="9" presStyleCnt="10">
        <dgm:presLayoutVars>
          <dgm:chMax val="0"/>
          <dgm:chPref val="0"/>
        </dgm:presLayoutVars>
      </dgm:prSet>
      <dgm:spPr/>
      <dgm:t>
        <a:bodyPr/>
        <a:lstStyle/>
        <a:p>
          <a:endParaRPr lang="en-US"/>
        </a:p>
      </dgm:t>
    </dgm:pt>
  </dgm:ptLst>
  <dgm:cxnLst>
    <dgm:cxn modelId="{D0A85245-E126-428B-854E-8665CEB6CEDE}" srcId="{51FA76CD-736C-4E4D-AED8-3F1717CAD8B7}" destId="{FD191B8D-ADF6-4C6D-9E4B-B681AEEEDCB6}" srcOrd="0" destOrd="0" parTransId="{CB6461E1-9E43-4078-BEF3-2CC8025DCA0A}" sibTransId="{44BE66E1-E99E-416B-B20B-8861E97A6CAB}"/>
    <dgm:cxn modelId="{1D5C8FF7-5B3F-4E5C-B5CE-FC4C8C5C2E79}" srcId="{51FA76CD-736C-4E4D-AED8-3F1717CAD8B7}" destId="{24AF7FCB-B668-43D7-A991-228193D28698}" srcOrd="8" destOrd="0" parTransId="{564E9CAB-EAA8-48E9-BD3D-9936CCFA355D}" sibTransId="{82F73490-A22E-447A-B9E6-DB5533E9F701}"/>
    <dgm:cxn modelId="{B3C5DF16-0987-4E3A-A3DF-67112199CF12}" type="presOf" srcId="{7B5F86C5-52B1-4A9A-9902-797E07052F35}" destId="{B6D95B56-E610-4BA0-B434-FBCA83A1A84E}" srcOrd="0" destOrd="0" presId="urn:microsoft.com/office/officeart/2018/2/layout/IconVerticalSolidList"/>
    <dgm:cxn modelId="{74A954F5-017A-4A62-B05B-65FF9D2377FA}" srcId="{51FA76CD-736C-4E4D-AED8-3F1717CAD8B7}" destId="{2C47B41E-4B2E-417C-BFCB-B3EDE59B4C1D}" srcOrd="2" destOrd="0" parTransId="{E76DC963-FFD9-4F8A-B241-3736467E29D9}" sibTransId="{18D978E7-3F1D-40B9-9006-236432BF02C2}"/>
    <dgm:cxn modelId="{98035B9C-4918-4808-BBE7-9DE00D1301A2}" type="presOf" srcId="{2C47B41E-4B2E-417C-BFCB-B3EDE59B4C1D}" destId="{F29411FD-0E66-455B-B885-32DBA7933E4F}" srcOrd="0" destOrd="0" presId="urn:microsoft.com/office/officeart/2018/2/layout/IconVerticalSolidList"/>
    <dgm:cxn modelId="{85755A89-1DFE-4E93-B330-502BE09BDBBE}" type="presOf" srcId="{24AF7FCB-B668-43D7-A991-228193D28698}" destId="{E59401CC-5C04-46C3-BF5E-24B1F7C08132}" srcOrd="0" destOrd="0" presId="urn:microsoft.com/office/officeart/2018/2/layout/IconVerticalSolidList"/>
    <dgm:cxn modelId="{3A23367D-B7DC-4856-AB1B-F16BB0C39719}" type="presOf" srcId="{FD1E7053-0827-4DB4-AB38-7EE568E499EC}" destId="{25C0B930-B52E-4E3E-A1A0-FFA4443DBEFE}" srcOrd="0" destOrd="0" presId="urn:microsoft.com/office/officeart/2018/2/layout/IconVerticalSolidList"/>
    <dgm:cxn modelId="{98EAD1D7-EC82-4997-978D-8D49136BFD8C}" srcId="{51FA76CD-736C-4E4D-AED8-3F1717CAD8B7}" destId="{0C56D0ED-D829-4A48-9150-958A8DA1C29F}" srcOrd="7" destOrd="0" parTransId="{A36D9F9A-3E91-4995-A1EC-506484D7DB28}" sibTransId="{9643FC10-2A3A-43C9-BF96-23D2569A46DB}"/>
    <dgm:cxn modelId="{07331A9C-024B-438F-9EE2-D41497567F3A}" srcId="{51FA76CD-736C-4E4D-AED8-3F1717CAD8B7}" destId="{53088E69-4B29-49E0-BC51-F3AB67FB65B7}" srcOrd="5" destOrd="0" parTransId="{F641A4C0-B28A-4AD4-B441-197067475F94}" sibTransId="{B65AF357-30D9-48C4-AF73-DE2D834CBA1F}"/>
    <dgm:cxn modelId="{52C40F33-6BFA-4CD1-8C35-2B099C15B9E8}" type="presOf" srcId="{53088E69-4B29-49E0-BC51-F3AB67FB65B7}" destId="{C06CF93A-700C-4E15-8928-98F578468FC5}" srcOrd="0" destOrd="0" presId="urn:microsoft.com/office/officeart/2018/2/layout/IconVerticalSolidList"/>
    <dgm:cxn modelId="{3FBEC5C8-8B7C-4725-A16F-5C66D65B27E0}" srcId="{51FA76CD-736C-4E4D-AED8-3F1717CAD8B7}" destId="{C399BD30-010D-4428-921B-69A4865E0C94}" srcOrd="4" destOrd="0" parTransId="{132F59E1-F0EE-4A7E-ADF9-0DFA50001DBC}" sibTransId="{D2207280-F501-4C2A-B70B-FA99F88B8AEE}"/>
    <dgm:cxn modelId="{5D4C90BD-4D09-4300-AA65-A1BB0C8BF7D8}" type="presOf" srcId="{C87EBC77-F268-412B-A377-BBB465B8687B}" destId="{726FF4B1-3B84-4202-8A14-808B233CA7E6}" srcOrd="0" destOrd="0" presId="urn:microsoft.com/office/officeart/2018/2/layout/IconVerticalSolidList"/>
    <dgm:cxn modelId="{A07BB8B8-B794-4910-AAD4-19F5880B8103}" type="presOf" srcId="{305E03F7-464A-4AF0-B695-0FEDBFF796B0}" destId="{8B848893-0EF5-4158-8373-33CB6D26E422}" srcOrd="0" destOrd="0" presId="urn:microsoft.com/office/officeart/2018/2/layout/IconVerticalSolidList"/>
    <dgm:cxn modelId="{1DD7FCF1-27A2-43BA-BC86-C28E52CECCE8}" srcId="{51FA76CD-736C-4E4D-AED8-3F1717CAD8B7}" destId="{C87EBC77-F268-412B-A377-BBB465B8687B}" srcOrd="3" destOrd="0" parTransId="{BFBF7A08-4E2C-4D94-A671-3A943F6EBFF5}" sibTransId="{958426BD-CCD8-4C45-B234-8DF634299244}"/>
    <dgm:cxn modelId="{579EAC48-7053-434F-89F2-40BFC8FBDA5E}" srcId="{51FA76CD-736C-4E4D-AED8-3F1717CAD8B7}" destId="{7B5F86C5-52B1-4A9A-9902-797E07052F35}" srcOrd="9" destOrd="0" parTransId="{BB94383C-DFBF-4CE8-AA70-D5EBC5F396B1}" sibTransId="{5AE3CB6D-C6AB-4554-93C0-EF05F4A86E90}"/>
    <dgm:cxn modelId="{B2A91803-2944-434D-ADA0-7E7464A5A755}" type="presOf" srcId="{C399BD30-010D-4428-921B-69A4865E0C94}" destId="{98A09298-C057-488B-AA95-9006247C8C4C}" srcOrd="0" destOrd="0" presId="urn:microsoft.com/office/officeart/2018/2/layout/IconVerticalSolidList"/>
    <dgm:cxn modelId="{0AC8144A-435E-4164-A04C-119E526C458F}" type="presOf" srcId="{0C56D0ED-D829-4A48-9150-958A8DA1C29F}" destId="{25D4A427-4B47-4A0F-A94A-D0706EB92565}" srcOrd="0" destOrd="0" presId="urn:microsoft.com/office/officeart/2018/2/layout/IconVerticalSolidList"/>
    <dgm:cxn modelId="{A9AE5386-C691-41BB-BC68-2BA47D78A892}" srcId="{51FA76CD-736C-4E4D-AED8-3F1717CAD8B7}" destId="{FD1E7053-0827-4DB4-AB38-7EE568E499EC}" srcOrd="6" destOrd="0" parTransId="{C2F00B6E-589B-4503-BB4B-8A7CCAC9E56F}" sibTransId="{3DE0C726-47FF-4FFF-B115-D9F8755CE638}"/>
    <dgm:cxn modelId="{609A453A-27E5-4CA1-A49D-621E3269E366}" type="presOf" srcId="{51FA76CD-736C-4E4D-AED8-3F1717CAD8B7}" destId="{1C978163-A81D-4CB6-8B4A-FD3580457E9A}" srcOrd="0" destOrd="0" presId="urn:microsoft.com/office/officeart/2018/2/layout/IconVerticalSolidList"/>
    <dgm:cxn modelId="{675450FD-A72B-43EC-A70B-E6DBA2C67E52}" type="presOf" srcId="{FD191B8D-ADF6-4C6D-9E4B-B681AEEEDCB6}" destId="{5A50127F-B704-451E-9830-9305FC3B8C56}" srcOrd="0" destOrd="0" presId="urn:microsoft.com/office/officeart/2018/2/layout/IconVerticalSolidList"/>
    <dgm:cxn modelId="{410A458A-EF78-4EA8-B7AD-BDCA7E13FDA7}" srcId="{51FA76CD-736C-4E4D-AED8-3F1717CAD8B7}" destId="{305E03F7-464A-4AF0-B695-0FEDBFF796B0}" srcOrd="1" destOrd="0" parTransId="{E16B3A9B-548E-4B21-A7D4-CCFB2337A6D3}" sibTransId="{87BEE076-B387-417E-986C-F293C24CA617}"/>
    <dgm:cxn modelId="{847DC534-66C6-4FBF-88D5-326836B1FC90}" type="presParOf" srcId="{1C978163-A81D-4CB6-8B4A-FD3580457E9A}" destId="{224F683D-EF99-4D76-96AB-3DB44440E3C3}" srcOrd="0" destOrd="0" presId="urn:microsoft.com/office/officeart/2018/2/layout/IconVerticalSolidList"/>
    <dgm:cxn modelId="{642B92CE-25C6-4090-B2FA-8EDF126C3243}" type="presParOf" srcId="{224F683D-EF99-4D76-96AB-3DB44440E3C3}" destId="{D9D9241A-FEE0-44C7-AF2D-3AC5380A11E3}" srcOrd="0" destOrd="0" presId="urn:microsoft.com/office/officeart/2018/2/layout/IconVerticalSolidList"/>
    <dgm:cxn modelId="{1B8E3DFF-731C-4EC8-B568-D58C71220F02}" type="presParOf" srcId="{224F683D-EF99-4D76-96AB-3DB44440E3C3}" destId="{7BBA422A-416C-4E6E-87A6-E27EFC0470E0}" srcOrd="1" destOrd="0" presId="urn:microsoft.com/office/officeart/2018/2/layout/IconVerticalSolidList"/>
    <dgm:cxn modelId="{72A37310-497E-4C79-89AC-1B8FB23FF85C}" type="presParOf" srcId="{224F683D-EF99-4D76-96AB-3DB44440E3C3}" destId="{2DACE2DD-01EC-40C1-A4A6-9386CD0D187B}" srcOrd="2" destOrd="0" presId="urn:microsoft.com/office/officeart/2018/2/layout/IconVerticalSolidList"/>
    <dgm:cxn modelId="{EC918DBE-B459-419F-BE82-7E514FFFA78E}" type="presParOf" srcId="{224F683D-EF99-4D76-96AB-3DB44440E3C3}" destId="{5A50127F-B704-451E-9830-9305FC3B8C56}" srcOrd="3" destOrd="0" presId="urn:microsoft.com/office/officeart/2018/2/layout/IconVerticalSolidList"/>
    <dgm:cxn modelId="{CB80CD8D-C42D-44AB-8EC9-6ED058D84DA5}" type="presParOf" srcId="{1C978163-A81D-4CB6-8B4A-FD3580457E9A}" destId="{9ECE2DC1-096A-4BCC-8F9D-D706050FC120}" srcOrd="1" destOrd="0" presId="urn:microsoft.com/office/officeart/2018/2/layout/IconVerticalSolidList"/>
    <dgm:cxn modelId="{01BA23A5-2DD9-4B83-92D7-1F64E208F436}" type="presParOf" srcId="{1C978163-A81D-4CB6-8B4A-FD3580457E9A}" destId="{5A95EE9C-9BDA-48CE-8C5A-0E7B62F1B5F8}" srcOrd="2" destOrd="0" presId="urn:microsoft.com/office/officeart/2018/2/layout/IconVerticalSolidList"/>
    <dgm:cxn modelId="{7430939D-4BF3-42EF-B527-8AC1B065D02A}" type="presParOf" srcId="{5A95EE9C-9BDA-48CE-8C5A-0E7B62F1B5F8}" destId="{491599B3-EB56-4474-B8BE-EE2646C86576}" srcOrd="0" destOrd="0" presId="urn:microsoft.com/office/officeart/2018/2/layout/IconVerticalSolidList"/>
    <dgm:cxn modelId="{7B69CD03-F2EB-4792-ADAA-BF52E3DF14BF}" type="presParOf" srcId="{5A95EE9C-9BDA-48CE-8C5A-0E7B62F1B5F8}" destId="{BB7E5C3D-A248-4A9E-8DBD-DA02326C6456}" srcOrd="1" destOrd="0" presId="urn:microsoft.com/office/officeart/2018/2/layout/IconVerticalSolidList"/>
    <dgm:cxn modelId="{9BC6647D-72AC-41E4-B3FE-13059D38E287}" type="presParOf" srcId="{5A95EE9C-9BDA-48CE-8C5A-0E7B62F1B5F8}" destId="{9DDC7723-D90B-4361-A2C0-05965B9F242B}" srcOrd="2" destOrd="0" presId="urn:microsoft.com/office/officeart/2018/2/layout/IconVerticalSolidList"/>
    <dgm:cxn modelId="{10B78B3D-99E9-4F69-943F-3FB32C3562C1}" type="presParOf" srcId="{5A95EE9C-9BDA-48CE-8C5A-0E7B62F1B5F8}" destId="{8B848893-0EF5-4158-8373-33CB6D26E422}" srcOrd="3" destOrd="0" presId="urn:microsoft.com/office/officeart/2018/2/layout/IconVerticalSolidList"/>
    <dgm:cxn modelId="{C70B8DE6-EAB8-42B8-983A-DED9BBBC5A59}" type="presParOf" srcId="{1C978163-A81D-4CB6-8B4A-FD3580457E9A}" destId="{DE9B2D76-4723-4040-9026-9B2437313AF6}" srcOrd="3" destOrd="0" presId="urn:microsoft.com/office/officeart/2018/2/layout/IconVerticalSolidList"/>
    <dgm:cxn modelId="{2E5C3104-CC9B-484A-96B6-07B95AA28B74}" type="presParOf" srcId="{1C978163-A81D-4CB6-8B4A-FD3580457E9A}" destId="{4276D1E1-4238-4728-AA2D-36E4B897BDA2}" srcOrd="4" destOrd="0" presId="urn:microsoft.com/office/officeart/2018/2/layout/IconVerticalSolidList"/>
    <dgm:cxn modelId="{9B7D0DAB-A2EB-4C9C-8EA1-2BA01862F329}" type="presParOf" srcId="{4276D1E1-4238-4728-AA2D-36E4B897BDA2}" destId="{12751223-EF5A-444D-8F0D-11A92BD11A37}" srcOrd="0" destOrd="0" presId="urn:microsoft.com/office/officeart/2018/2/layout/IconVerticalSolidList"/>
    <dgm:cxn modelId="{8918A96C-A525-40D5-82DB-2DAF4FB62E25}" type="presParOf" srcId="{4276D1E1-4238-4728-AA2D-36E4B897BDA2}" destId="{9EACE79D-DCE6-4D73-9984-2AACC38FEB69}" srcOrd="1" destOrd="0" presId="urn:microsoft.com/office/officeart/2018/2/layout/IconVerticalSolidList"/>
    <dgm:cxn modelId="{E089A02B-D641-4629-AED0-19F49C6E316F}" type="presParOf" srcId="{4276D1E1-4238-4728-AA2D-36E4B897BDA2}" destId="{6B97E035-0936-4BEA-B135-575EAE4E367D}" srcOrd="2" destOrd="0" presId="urn:microsoft.com/office/officeart/2018/2/layout/IconVerticalSolidList"/>
    <dgm:cxn modelId="{9C7B0880-2989-4C23-9604-1029771DC9EC}" type="presParOf" srcId="{4276D1E1-4238-4728-AA2D-36E4B897BDA2}" destId="{F29411FD-0E66-455B-B885-32DBA7933E4F}" srcOrd="3" destOrd="0" presId="urn:microsoft.com/office/officeart/2018/2/layout/IconVerticalSolidList"/>
    <dgm:cxn modelId="{D0C8D98A-D44E-4A09-A6E8-0891C3F9662D}" type="presParOf" srcId="{1C978163-A81D-4CB6-8B4A-FD3580457E9A}" destId="{27345B0D-FB05-4DA1-B4D7-3C7640EDF7AA}" srcOrd="5" destOrd="0" presId="urn:microsoft.com/office/officeart/2018/2/layout/IconVerticalSolidList"/>
    <dgm:cxn modelId="{FF8584A4-EEC3-4678-858E-035E0ADE1EBD}" type="presParOf" srcId="{1C978163-A81D-4CB6-8B4A-FD3580457E9A}" destId="{F629DC24-759C-41DB-ADED-CBE01AE5A300}" srcOrd="6" destOrd="0" presId="urn:microsoft.com/office/officeart/2018/2/layout/IconVerticalSolidList"/>
    <dgm:cxn modelId="{B961FF47-8E4C-4884-8961-9CA58D916C06}" type="presParOf" srcId="{F629DC24-759C-41DB-ADED-CBE01AE5A300}" destId="{59E96AEC-87EE-48CF-B1C6-6AE919ADDCD2}" srcOrd="0" destOrd="0" presId="urn:microsoft.com/office/officeart/2018/2/layout/IconVerticalSolidList"/>
    <dgm:cxn modelId="{023A94D0-3FF3-4988-8035-554C7AB3CA5E}" type="presParOf" srcId="{F629DC24-759C-41DB-ADED-CBE01AE5A300}" destId="{9334F05A-9D2B-4038-9A70-3E59B0329F72}" srcOrd="1" destOrd="0" presId="urn:microsoft.com/office/officeart/2018/2/layout/IconVerticalSolidList"/>
    <dgm:cxn modelId="{B36FFC44-EEC1-40A8-8F84-3D58F218EDB2}" type="presParOf" srcId="{F629DC24-759C-41DB-ADED-CBE01AE5A300}" destId="{0CADED89-C533-4AEF-9DA1-FE9DA3D3A893}" srcOrd="2" destOrd="0" presId="urn:microsoft.com/office/officeart/2018/2/layout/IconVerticalSolidList"/>
    <dgm:cxn modelId="{857A30BA-CC37-48E5-8AB2-54099C351073}" type="presParOf" srcId="{F629DC24-759C-41DB-ADED-CBE01AE5A300}" destId="{726FF4B1-3B84-4202-8A14-808B233CA7E6}" srcOrd="3" destOrd="0" presId="urn:microsoft.com/office/officeart/2018/2/layout/IconVerticalSolidList"/>
    <dgm:cxn modelId="{B718D800-815B-4CBD-B374-6DC04C05F38E}" type="presParOf" srcId="{1C978163-A81D-4CB6-8B4A-FD3580457E9A}" destId="{44FA7087-E9AC-4E39-8916-57D6103B9616}" srcOrd="7" destOrd="0" presId="urn:microsoft.com/office/officeart/2018/2/layout/IconVerticalSolidList"/>
    <dgm:cxn modelId="{D452C4A0-6BB6-4F6F-9DC0-3D3C3126B462}" type="presParOf" srcId="{1C978163-A81D-4CB6-8B4A-FD3580457E9A}" destId="{56216F2A-59EA-4CEE-9D94-5BA092C168A3}" srcOrd="8" destOrd="0" presId="urn:microsoft.com/office/officeart/2018/2/layout/IconVerticalSolidList"/>
    <dgm:cxn modelId="{C9D71684-06A1-4501-9B77-DC88671EED67}" type="presParOf" srcId="{56216F2A-59EA-4CEE-9D94-5BA092C168A3}" destId="{4116A1E6-3B27-4FEE-95E0-8EBD66F51100}" srcOrd="0" destOrd="0" presId="urn:microsoft.com/office/officeart/2018/2/layout/IconVerticalSolidList"/>
    <dgm:cxn modelId="{291A0F4B-5E1D-4BC0-9631-1352025EBB4B}" type="presParOf" srcId="{56216F2A-59EA-4CEE-9D94-5BA092C168A3}" destId="{F6759064-5B39-4702-92A0-A737E5EBAFF8}" srcOrd="1" destOrd="0" presId="urn:microsoft.com/office/officeart/2018/2/layout/IconVerticalSolidList"/>
    <dgm:cxn modelId="{952B974A-5994-485D-981A-B01EE72B2D13}" type="presParOf" srcId="{56216F2A-59EA-4CEE-9D94-5BA092C168A3}" destId="{BCCCC4B6-089C-4F51-8FE1-E54153FBE08A}" srcOrd="2" destOrd="0" presId="urn:microsoft.com/office/officeart/2018/2/layout/IconVerticalSolidList"/>
    <dgm:cxn modelId="{ABDAF648-5D6C-4A09-8034-2511033A7BD6}" type="presParOf" srcId="{56216F2A-59EA-4CEE-9D94-5BA092C168A3}" destId="{98A09298-C057-488B-AA95-9006247C8C4C}" srcOrd="3" destOrd="0" presId="urn:microsoft.com/office/officeart/2018/2/layout/IconVerticalSolidList"/>
    <dgm:cxn modelId="{02558DE3-97D8-4EA7-9354-A8F7E4EDB5BE}" type="presParOf" srcId="{1C978163-A81D-4CB6-8B4A-FD3580457E9A}" destId="{5C2B4377-0FB9-47F7-AAA2-6CD0CAF0602E}" srcOrd="9" destOrd="0" presId="urn:microsoft.com/office/officeart/2018/2/layout/IconVerticalSolidList"/>
    <dgm:cxn modelId="{A5F4F285-8790-4D13-8961-025CFDD051BD}" type="presParOf" srcId="{1C978163-A81D-4CB6-8B4A-FD3580457E9A}" destId="{2ACBD29D-7DF9-4336-BA44-BFC00C5DA422}" srcOrd="10" destOrd="0" presId="urn:microsoft.com/office/officeart/2018/2/layout/IconVerticalSolidList"/>
    <dgm:cxn modelId="{FE2D0AAF-47A4-4419-944C-7E7616947399}" type="presParOf" srcId="{2ACBD29D-7DF9-4336-BA44-BFC00C5DA422}" destId="{61CFFDA0-8236-4D39-A3FD-B2815CF33418}" srcOrd="0" destOrd="0" presId="urn:microsoft.com/office/officeart/2018/2/layout/IconVerticalSolidList"/>
    <dgm:cxn modelId="{4435CC02-2705-4997-B85B-ACA9CCF1C960}" type="presParOf" srcId="{2ACBD29D-7DF9-4336-BA44-BFC00C5DA422}" destId="{C21520F1-CAD3-4589-B6DC-C8D1AAD09904}" srcOrd="1" destOrd="0" presId="urn:microsoft.com/office/officeart/2018/2/layout/IconVerticalSolidList"/>
    <dgm:cxn modelId="{4FA32FC3-0365-4FFE-9CD2-ED96808E5CDD}" type="presParOf" srcId="{2ACBD29D-7DF9-4336-BA44-BFC00C5DA422}" destId="{82DE714F-EF9E-437B-A5F2-0795AF15E793}" srcOrd="2" destOrd="0" presId="urn:microsoft.com/office/officeart/2018/2/layout/IconVerticalSolidList"/>
    <dgm:cxn modelId="{5E9F76E0-55DE-44D1-8D94-C9B6DDC37E18}" type="presParOf" srcId="{2ACBD29D-7DF9-4336-BA44-BFC00C5DA422}" destId="{C06CF93A-700C-4E15-8928-98F578468FC5}" srcOrd="3" destOrd="0" presId="urn:microsoft.com/office/officeart/2018/2/layout/IconVerticalSolidList"/>
    <dgm:cxn modelId="{E18E4952-7E4B-4D03-9F46-FEADC6BF766D}" type="presParOf" srcId="{1C978163-A81D-4CB6-8B4A-FD3580457E9A}" destId="{F6DF3368-55C4-475B-BB80-F8870B2E6324}" srcOrd="11" destOrd="0" presId="urn:microsoft.com/office/officeart/2018/2/layout/IconVerticalSolidList"/>
    <dgm:cxn modelId="{7F123CC9-8F36-44E1-9B26-CDAEA199BD60}" type="presParOf" srcId="{1C978163-A81D-4CB6-8B4A-FD3580457E9A}" destId="{3F39FA8B-D6D1-42FB-A3CA-FFAC5576B06F}" srcOrd="12" destOrd="0" presId="urn:microsoft.com/office/officeart/2018/2/layout/IconVerticalSolidList"/>
    <dgm:cxn modelId="{D6F72AF3-6DF3-48A7-BD6D-077B09820E29}" type="presParOf" srcId="{3F39FA8B-D6D1-42FB-A3CA-FFAC5576B06F}" destId="{C5941276-3954-4582-98C8-3A32AEB210BA}" srcOrd="0" destOrd="0" presId="urn:microsoft.com/office/officeart/2018/2/layout/IconVerticalSolidList"/>
    <dgm:cxn modelId="{0CA4EB1A-AC04-4806-B80C-27AC9E005150}" type="presParOf" srcId="{3F39FA8B-D6D1-42FB-A3CA-FFAC5576B06F}" destId="{3929780E-F764-4A88-9A10-FC7B2886189E}" srcOrd="1" destOrd="0" presId="urn:microsoft.com/office/officeart/2018/2/layout/IconVerticalSolidList"/>
    <dgm:cxn modelId="{7A0B5C33-1230-46F8-8917-FCDEE66E0078}" type="presParOf" srcId="{3F39FA8B-D6D1-42FB-A3CA-FFAC5576B06F}" destId="{C5899D33-2070-465E-8563-7A6E9A7E588D}" srcOrd="2" destOrd="0" presId="urn:microsoft.com/office/officeart/2018/2/layout/IconVerticalSolidList"/>
    <dgm:cxn modelId="{A5F0743A-1D64-417E-9478-CBB3492DCCF1}" type="presParOf" srcId="{3F39FA8B-D6D1-42FB-A3CA-FFAC5576B06F}" destId="{25C0B930-B52E-4E3E-A1A0-FFA4443DBEFE}" srcOrd="3" destOrd="0" presId="urn:microsoft.com/office/officeart/2018/2/layout/IconVerticalSolidList"/>
    <dgm:cxn modelId="{8204867F-FE01-4655-A70B-816638444C73}" type="presParOf" srcId="{1C978163-A81D-4CB6-8B4A-FD3580457E9A}" destId="{759BA4C5-FC72-4CB6-9E0C-0688B78B911F}" srcOrd="13" destOrd="0" presId="urn:microsoft.com/office/officeart/2018/2/layout/IconVerticalSolidList"/>
    <dgm:cxn modelId="{12F56493-46FA-4A5C-BF74-8A1BA58682B1}" type="presParOf" srcId="{1C978163-A81D-4CB6-8B4A-FD3580457E9A}" destId="{13A1EDFD-37E3-4A0C-9CEB-4D3C5A6FCA16}" srcOrd="14" destOrd="0" presId="urn:microsoft.com/office/officeart/2018/2/layout/IconVerticalSolidList"/>
    <dgm:cxn modelId="{0242EB3D-DE46-4696-8806-C21DA6393DD6}" type="presParOf" srcId="{13A1EDFD-37E3-4A0C-9CEB-4D3C5A6FCA16}" destId="{F863349B-72E2-43EB-83C5-4102ED400D4C}" srcOrd="0" destOrd="0" presId="urn:microsoft.com/office/officeart/2018/2/layout/IconVerticalSolidList"/>
    <dgm:cxn modelId="{FBC37660-FF58-4F26-B842-FA7C3ED82992}" type="presParOf" srcId="{13A1EDFD-37E3-4A0C-9CEB-4D3C5A6FCA16}" destId="{690560DC-6442-4883-A26D-2362A2E114ED}" srcOrd="1" destOrd="0" presId="urn:microsoft.com/office/officeart/2018/2/layout/IconVerticalSolidList"/>
    <dgm:cxn modelId="{6C971474-2E76-4744-A26E-71BCE7737D49}" type="presParOf" srcId="{13A1EDFD-37E3-4A0C-9CEB-4D3C5A6FCA16}" destId="{151A31B3-5CC1-4172-A7EB-E9387BCD67C5}" srcOrd="2" destOrd="0" presId="urn:microsoft.com/office/officeart/2018/2/layout/IconVerticalSolidList"/>
    <dgm:cxn modelId="{61DAA533-1CA6-412B-BBD0-2ACE89699399}" type="presParOf" srcId="{13A1EDFD-37E3-4A0C-9CEB-4D3C5A6FCA16}" destId="{25D4A427-4B47-4A0F-A94A-D0706EB92565}" srcOrd="3" destOrd="0" presId="urn:microsoft.com/office/officeart/2018/2/layout/IconVerticalSolidList"/>
    <dgm:cxn modelId="{C5E43991-E24F-48DC-8579-2D20BB273EC8}" type="presParOf" srcId="{1C978163-A81D-4CB6-8B4A-FD3580457E9A}" destId="{659ABA20-6B5B-4C66-98C6-F5A8E0818D58}" srcOrd="15" destOrd="0" presId="urn:microsoft.com/office/officeart/2018/2/layout/IconVerticalSolidList"/>
    <dgm:cxn modelId="{E98D97E4-EC34-4D50-9B0C-3E4A8618FE53}" type="presParOf" srcId="{1C978163-A81D-4CB6-8B4A-FD3580457E9A}" destId="{DE3CA104-AAFF-4CD5-BCE2-F5BA44F595BE}" srcOrd="16" destOrd="0" presId="urn:microsoft.com/office/officeart/2018/2/layout/IconVerticalSolidList"/>
    <dgm:cxn modelId="{3558D107-DFAC-47C1-972C-0E6B6182EAE7}" type="presParOf" srcId="{DE3CA104-AAFF-4CD5-BCE2-F5BA44F595BE}" destId="{03505A23-8FAD-4CAD-A80D-70DBD0142A42}" srcOrd="0" destOrd="0" presId="urn:microsoft.com/office/officeart/2018/2/layout/IconVerticalSolidList"/>
    <dgm:cxn modelId="{0E54C6DA-E6AB-42C7-999F-D9DFA4B985F8}" type="presParOf" srcId="{DE3CA104-AAFF-4CD5-BCE2-F5BA44F595BE}" destId="{19253501-960F-4870-ADD5-AC7362106CAB}" srcOrd="1" destOrd="0" presId="urn:microsoft.com/office/officeart/2018/2/layout/IconVerticalSolidList"/>
    <dgm:cxn modelId="{6F8CE00F-F7A0-4A00-8A85-9CB6C8AB94A5}" type="presParOf" srcId="{DE3CA104-AAFF-4CD5-BCE2-F5BA44F595BE}" destId="{F5AAFA75-8453-4FA1-8E95-980097983799}" srcOrd="2" destOrd="0" presId="urn:microsoft.com/office/officeart/2018/2/layout/IconVerticalSolidList"/>
    <dgm:cxn modelId="{B3491DAC-CECE-4B3D-91DD-E49D4C53D60E}" type="presParOf" srcId="{DE3CA104-AAFF-4CD5-BCE2-F5BA44F595BE}" destId="{E59401CC-5C04-46C3-BF5E-24B1F7C08132}" srcOrd="3" destOrd="0" presId="urn:microsoft.com/office/officeart/2018/2/layout/IconVerticalSolidList"/>
    <dgm:cxn modelId="{61855D28-4BDF-427D-985A-3C002642F1E9}" type="presParOf" srcId="{1C978163-A81D-4CB6-8B4A-FD3580457E9A}" destId="{5328B6F1-6E20-4AAF-9A0B-DB4140B2C3F5}" srcOrd="17" destOrd="0" presId="urn:microsoft.com/office/officeart/2018/2/layout/IconVerticalSolidList"/>
    <dgm:cxn modelId="{F74F47D6-F92A-4731-B11D-040911D12E0B}" type="presParOf" srcId="{1C978163-A81D-4CB6-8B4A-FD3580457E9A}" destId="{259945CA-7F5E-4A5D-9E59-B78353A9CBE8}" srcOrd="18" destOrd="0" presId="urn:microsoft.com/office/officeart/2018/2/layout/IconVerticalSolidList"/>
    <dgm:cxn modelId="{6E71A243-F6CD-440F-968F-F62DABC2D6CE}" type="presParOf" srcId="{259945CA-7F5E-4A5D-9E59-B78353A9CBE8}" destId="{DA85C19E-E3BB-474B-B9B2-D86576B2FB9B}" srcOrd="0" destOrd="0" presId="urn:microsoft.com/office/officeart/2018/2/layout/IconVerticalSolidList"/>
    <dgm:cxn modelId="{C4FE829C-9A93-4EA3-96C9-18E8476DF020}" type="presParOf" srcId="{259945CA-7F5E-4A5D-9E59-B78353A9CBE8}" destId="{2B51221F-5FA3-439F-B4D5-1CC94EBB8585}" srcOrd="1" destOrd="0" presId="urn:microsoft.com/office/officeart/2018/2/layout/IconVerticalSolidList"/>
    <dgm:cxn modelId="{7342EA9B-3130-42A5-8573-18FA8BAE1230}" type="presParOf" srcId="{259945CA-7F5E-4A5D-9E59-B78353A9CBE8}" destId="{0F669723-59CE-48F0-8B7A-EC110B671130}" srcOrd="2" destOrd="0" presId="urn:microsoft.com/office/officeart/2018/2/layout/IconVerticalSolidList"/>
    <dgm:cxn modelId="{F9ACB060-E54F-4E72-978A-1419332CB73C}" type="presParOf" srcId="{259945CA-7F5E-4A5D-9E59-B78353A9CBE8}" destId="{B6D95B56-E610-4BA0-B434-FBCA83A1A8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CFB9B-41FB-432C-AEEE-5311F98170EB}">
      <dsp:nvSpPr>
        <dsp:cNvPr id="0" name=""/>
        <dsp:cNvSpPr/>
      </dsp:nvSpPr>
      <dsp:spPr>
        <a:xfrm>
          <a:off x="11865" y="1162616"/>
          <a:ext cx="816399" cy="8163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D4250-0BEC-464E-8B7B-E18C04BA8E45}">
      <dsp:nvSpPr>
        <dsp:cNvPr id="0" name=""/>
        <dsp:cNvSpPr/>
      </dsp:nvSpPr>
      <dsp:spPr>
        <a:xfrm>
          <a:off x="183308" y="1334060"/>
          <a:ext cx="473511" cy="4735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5ABA32-DB92-4E39-86F3-47D431004008}">
      <dsp:nvSpPr>
        <dsp:cNvPr id="0" name=""/>
        <dsp:cNvSpPr/>
      </dsp:nvSpPr>
      <dsp:spPr>
        <a:xfrm>
          <a:off x="1003206" y="1162616"/>
          <a:ext cx="1924369" cy="81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AU" sz="1700" kern="1200"/>
            <a:t>Rabindra Gurung(30335729)</a:t>
          </a:r>
          <a:endParaRPr lang="en-US" sz="1700" kern="1200"/>
        </a:p>
      </dsp:txBody>
      <dsp:txXfrm>
        <a:off x="1003206" y="1162616"/>
        <a:ext cx="1924369" cy="816399"/>
      </dsp:txXfrm>
    </dsp:sp>
    <dsp:sp modelId="{7E83D95F-1F91-4B43-9604-4A3A544EEF83}">
      <dsp:nvSpPr>
        <dsp:cNvPr id="0" name=""/>
        <dsp:cNvSpPr/>
      </dsp:nvSpPr>
      <dsp:spPr>
        <a:xfrm>
          <a:off x="3262882" y="1162616"/>
          <a:ext cx="816399" cy="8163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A97237-D0DE-4616-ADF1-922ABDA4FD68}">
      <dsp:nvSpPr>
        <dsp:cNvPr id="0" name=""/>
        <dsp:cNvSpPr/>
      </dsp:nvSpPr>
      <dsp:spPr>
        <a:xfrm>
          <a:off x="3434326" y="1334060"/>
          <a:ext cx="473511" cy="4735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27384A-1092-4C53-B6C2-C0428EC956CD}">
      <dsp:nvSpPr>
        <dsp:cNvPr id="0" name=""/>
        <dsp:cNvSpPr/>
      </dsp:nvSpPr>
      <dsp:spPr>
        <a:xfrm>
          <a:off x="4254224" y="1162616"/>
          <a:ext cx="1924369" cy="81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AU" sz="1700" kern="1200"/>
            <a:t>Nisha Prasai(30336119)</a:t>
          </a:r>
          <a:endParaRPr lang="en-US" sz="1700" kern="1200"/>
        </a:p>
      </dsp:txBody>
      <dsp:txXfrm>
        <a:off x="4254224" y="1162616"/>
        <a:ext cx="1924369" cy="816399"/>
      </dsp:txXfrm>
    </dsp:sp>
    <dsp:sp modelId="{4BA3CBF5-A0C9-4BED-98C8-8E4F31F91E05}">
      <dsp:nvSpPr>
        <dsp:cNvPr id="0" name=""/>
        <dsp:cNvSpPr/>
      </dsp:nvSpPr>
      <dsp:spPr>
        <a:xfrm>
          <a:off x="11865" y="2789697"/>
          <a:ext cx="816399" cy="8163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E2AA1-3D39-44B5-9B0C-99E8A02B8331}">
      <dsp:nvSpPr>
        <dsp:cNvPr id="0" name=""/>
        <dsp:cNvSpPr/>
      </dsp:nvSpPr>
      <dsp:spPr>
        <a:xfrm>
          <a:off x="183308" y="2961140"/>
          <a:ext cx="473511" cy="4735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5C5C87-8E02-4199-94B5-219ED9F64B07}">
      <dsp:nvSpPr>
        <dsp:cNvPr id="0" name=""/>
        <dsp:cNvSpPr/>
      </dsp:nvSpPr>
      <dsp:spPr>
        <a:xfrm>
          <a:off x="1003206" y="2789697"/>
          <a:ext cx="1924369" cy="81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AU" sz="1700" kern="1200"/>
            <a:t>Pragyan Karkee(30356375)</a:t>
          </a:r>
          <a:endParaRPr lang="en-US" sz="1700" kern="1200"/>
        </a:p>
      </dsp:txBody>
      <dsp:txXfrm>
        <a:off x="1003206" y="2789697"/>
        <a:ext cx="1924369" cy="816399"/>
      </dsp:txXfrm>
    </dsp:sp>
    <dsp:sp modelId="{B5017929-DDB2-4A6B-9319-9C7DB4905509}">
      <dsp:nvSpPr>
        <dsp:cNvPr id="0" name=""/>
        <dsp:cNvSpPr/>
      </dsp:nvSpPr>
      <dsp:spPr>
        <a:xfrm>
          <a:off x="3262882" y="2789697"/>
          <a:ext cx="816399" cy="8163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A94F7-FA7A-4A4C-A521-C107ABFCB85F}">
      <dsp:nvSpPr>
        <dsp:cNvPr id="0" name=""/>
        <dsp:cNvSpPr/>
      </dsp:nvSpPr>
      <dsp:spPr>
        <a:xfrm>
          <a:off x="3434326" y="2961140"/>
          <a:ext cx="473511" cy="4735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E0352C-ECA9-4515-B065-54FCFDE02D77}">
      <dsp:nvSpPr>
        <dsp:cNvPr id="0" name=""/>
        <dsp:cNvSpPr/>
      </dsp:nvSpPr>
      <dsp:spPr>
        <a:xfrm>
          <a:off x="4254224" y="2789697"/>
          <a:ext cx="1924369" cy="816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55650">
            <a:lnSpc>
              <a:spcPct val="100000"/>
            </a:lnSpc>
            <a:spcBef>
              <a:spcPct val="0"/>
            </a:spcBef>
            <a:spcAft>
              <a:spcPct val="35000"/>
            </a:spcAft>
          </a:pPr>
          <a:r>
            <a:rPr lang="en-AU" sz="1700" kern="1200"/>
            <a:t>Dependra Thapa(30335012)</a:t>
          </a:r>
          <a:endParaRPr lang="en-US" sz="1700" kern="1200"/>
        </a:p>
      </dsp:txBody>
      <dsp:txXfrm>
        <a:off x="4254224" y="2789697"/>
        <a:ext cx="1924369" cy="816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843D9-3DFF-40AF-AC94-2683A36C2658}">
      <dsp:nvSpPr>
        <dsp:cNvPr id="0" name=""/>
        <dsp:cNvSpPr/>
      </dsp:nvSpPr>
      <dsp:spPr>
        <a:xfrm>
          <a:off x="0" y="0"/>
          <a:ext cx="4345543" cy="780097"/>
        </a:xfrm>
        <a:prstGeom prst="roundRect">
          <a:avLst>
            <a:gd name="adj" fmla="val 10000"/>
          </a:avLst>
        </a:prstGeom>
        <a:gradFill rotWithShape="0">
          <a:gsLst>
            <a:gs pos="0">
              <a:schemeClr val="accent2">
                <a:hueOff val="0"/>
                <a:satOff val="0"/>
                <a:lumOff val="0"/>
                <a:alphaOff val="0"/>
                <a:tint val="98000"/>
                <a:hueMod val="94000"/>
                <a:satMod val="130000"/>
                <a:lumMod val="128000"/>
              </a:schemeClr>
            </a:gs>
            <a:gs pos="100000">
              <a:schemeClr val="accent2">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AU" sz="1300" kern="1200"/>
            <a:t>The website is for all international students as well as for IIBIT students.</a:t>
          </a:r>
          <a:endParaRPr lang="en-US" sz="1300" kern="1200"/>
        </a:p>
      </dsp:txBody>
      <dsp:txXfrm>
        <a:off x="22848" y="22848"/>
        <a:ext cx="3412486" cy="734401"/>
      </dsp:txXfrm>
    </dsp:sp>
    <dsp:sp modelId="{FA7698EC-D824-44E3-8A19-BFADB7AB1A8F}">
      <dsp:nvSpPr>
        <dsp:cNvPr id="0" name=""/>
        <dsp:cNvSpPr/>
      </dsp:nvSpPr>
      <dsp:spPr>
        <a:xfrm>
          <a:off x="324504" y="888444"/>
          <a:ext cx="4345543" cy="780097"/>
        </a:xfrm>
        <a:prstGeom prst="roundRect">
          <a:avLst>
            <a:gd name="adj" fmla="val 10000"/>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AU" sz="1300" kern="1200"/>
            <a:t>Assist all international students for finding the rooms, job, social activities and local suburbs, events etc.</a:t>
          </a:r>
          <a:endParaRPr lang="en-US" sz="1300" kern="1200"/>
        </a:p>
      </dsp:txBody>
      <dsp:txXfrm>
        <a:off x="347352" y="911292"/>
        <a:ext cx="3468279" cy="734401"/>
      </dsp:txXfrm>
    </dsp:sp>
    <dsp:sp modelId="{69650F98-2A35-43BA-90F2-A2EFBBB00566}">
      <dsp:nvSpPr>
        <dsp:cNvPr id="0" name=""/>
        <dsp:cNvSpPr/>
      </dsp:nvSpPr>
      <dsp:spPr>
        <a:xfrm>
          <a:off x="649009" y="1776888"/>
          <a:ext cx="4345543" cy="780097"/>
        </a:xfrm>
        <a:prstGeom prst="roundRect">
          <a:avLst>
            <a:gd name="adj" fmla="val 10000"/>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AU" sz="1300" kern="1200"/>
            <a:t>Help the students to make good relationships with others.</a:t>
          </a:r>
          <a:endParaRPr lang="en-US" sz="1300" kern="1200"/>
        </a:p>
      </dsp:txBody>
      <dsp:txXfrm>
        <a:off x="671857" y="1799736"/>
        <a:ext cx="3468279" cy="734401"/>
      </dsp:txXfrm>
    </dsp:sp>
    <dsp:sp modelId="{DC1BB3BC-37EF-43C3-8978-361A146E25EA}">
      <dsp:nvSpPr>
        <dsp:cNvPr id="0" name=""/>
        <dsp:cNvSpPr/>
      </dsp:nvSpPr>
      <dsp:spPr>
        <a:xfrm>
          <a:off x="973514" y="2665333"/>
          <a:ext cx="4345543" cy="780097"/>
        </a:xfrm>
        <a:prstGeom prst="roundRect">
          <a:avLst>
            <a:gd name="adj" fmla="val 10000"/>
          </a:avLst>
        </a:prstGeom>
        <a:gradFill rotWithShape="0">
          <a:gsLst>
            <a:gs pos="0">
              <a:schemeClr val="accent5">
                <a:hueOff val="0"/>
                <a:satOff val="0"/>
                <a:lumOff val="0"/>
                <a:alphaOff val="0"/>
                <a:tint val="98000"/>
                <a:hueMod val="94000"/>
                <a:satMod val="130000"/>
                <a:lumMod val="128000"/>
              </a:schemeClr>
            </a:gs>
            <a:gs pos="100000">
              <a:schemeClr val="accent5">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AU" sz="1300" kern="1200"/>
            <a:t>Maintain various group communications and also communication with admin using live chat.</a:t>
          </a:r>
          <a:endParaRPr lang="en-US" sz="1300" kern="1200"/>
        </a:p>
      </dsp:txBody>
      <dsp:txXfrm>
        <a:off x="996362" y="2688181"/>
        <a:ext cx="3468279" cy="734401"/>
      </dsp:txXfrm>
    </dsp:sp>
    <dsp:sp modelId="{A1987533-8715-40A6-B94D-397A42C6BC6E}">
      <dsp:nvSpPr>
        <dsp:cNvPr id="0" name=""/>
        <dsp:cNvSpPr/>
      </dsp:nvSpPr>
      <dsp:spPr>
        <a:xfrm>
          <a:off x="1298019" y="3553777"/>
          <a:ext cx="4345543" cy="780097"/>
        </a:xfrm>
        <a:prstGeom prst="roundRect">
          <a:avLst>
            <a:gd name="adj" fmla="val 10000"/>
          </a:avLst>
        </a:prstGeom>
        <a:gradFill rotWithShape="0">
          <a:gsLst>
            <a:gs pos="0">
              <a:schemeClr val="accent6">
                <a:hueOff val="0"/>
                <a:satOff val="0"/>
                <a:lumOff val="0"/>
                <a:alphaOff val="0"/>
                <a:tint val="98000"/>
                <a:hueMod val="94000"/>
                <a:satMod val="130000"/>
                <a:lumMod val="128000"/>
              </a:schemeClr>
            </a:gs>
            <a:gs pos="100000">
              <a:schemeClr val="accent6">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AU" sz="1300" kern="1200" dirty="0"/>
            <a:t>Help to organize events, ceremonies, entertainment program for the user.</a:t>
          </a:r>
          <a:endParaRPr lang="en-US" sz="1300" kern="1200" dirty="0"/>
        </a:p>
      </dsp:txBody>
      <dsp:txXfrm>
        <a:off x="1320867" y="3576625"/>
        <a:ext cx="3468279" cy="734401"/>
      </dsp:txXfrm>
    </dsp:sp>
    <dsp:sp modelId="{8303301A-F317-4D6E-9702-AC8C5C9A4DD3}">
      <dsp:nvSpPr>
        <dsp:cNvPr id="0" name=""/>
        <dsp:cNvSpPr/>
      </dsp:nvSpPr>
      <dsp:spPr>
        <a:xfrm>
          <a:off x="3838480" y="569904"/>
          <a:ext cx="507063" cy="50706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3952569" y="569904"/>
        <a:ext cx="278885" cy="381565"/>
      </dsp:txXfrm>
    </dsp:sp>
    <dsp:sp modelId="{74552B57-9513-413C-8628-F7C52D8738AF}">
      <dsp:nvSpPr>
        <dsp:cNvPr id="0" name=""/>
        <dsp:cNvSpPr/>
      </dsp:nvSpPr>
      <dsp:spPr>
        <a:xfrm>
          <a:off x="4162985" y="1458348"/>
          <a:ext cx="507063" cy="507063"/>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277074" y="1458348"/>
        <a:ext cx="278885" cy="381565"/>
      </dsp:txXfrm>
    </dsp:sp>
    <dsp:sp modelId="{1C234561-3E08-4403-8F18-86815ED3D23C}">
      <dsp:nvSpPr>
        <dsp:cNvPr id="0" name=""/>
        <dsp:cNvSpPr/>
      </dsp:nvSpPr>
      <dsp:spPr>
        <a:xfrm>
          <a:off x="4487489" y="2333791"/>
          <a:ext cx="507063" cy="507063"/>
        </a:xfrm>
        <a:prstGeom prst="downArrow">
          <a:avLst>
            <a:gd name="adj1" fmla="val 55000"/>
            <a:gd name="adj2" fmla="val 45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601578" y="2333791"/>
        <a:ext cx="278885" cy="381565"/>
      </dsp:txXfrm>
    </dsp:sp>
    <dsp:sp modelId="{FB56AFDB-68CC-4CF5-9621-25E2D9B1E54F}">
      <dsp:nvSpPr>
        <dsp:cNvPr id="0" name=""/>
        <dsp:cNvSpPr/>
      </dsp:nvSpPr>
      <dsp:spPr>
        <a:xfrm>
          <a:off x="4811994" y="3230903"/>
          <a:ext cx="507063" cy="507063"/>
        </a:xfrm>
        <a:prstGeom prst="downArrow">
          <a:avLst>
            <a:gd name="adj1" fmla="val 55000"/>
            <a:gd name="adj2" fmla="val 45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926083" y="3230903"/>
        <a:ext cx="278885" cy="381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B6CCC-B50A-4310-8122-D76232E85950}">
      <dsp:nvSpPr>
        <dsp:cNvPr id="0" name=""/>
        <dsp:cNvSpPr/>
      </dsp:nvSpPr>
      <dsp:spPr>
        <a:xfrm>
          <a:off x="77098" y="1071833"/>
          <a:ext cx="726724" cy="7267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1F1A77-3E23-4744-9C33-7EDDC14B1057}">
      <dsp:nvSpPr>
        <dsp:cNvPr id="0" name=""/>
        <dsp:cNvSpPr/>
      </dsp:nvSpPr>
      <dsp:spPr>
        <a:xfrm>
          <a:off x="229710" y="1224445"/>
          <a:ext cx="421500" cy="42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DEED2E-0B5B-4CD1-A907-245DE8FCE53F}">
      <dsp:nvSpPr>
        <dsp:cNvPr id="0" name=""/>
        <dsp:cNvSpPr/>
      </dsp:nvSpPr>
      <dsp:spPr>
        <a:xfrm>
          <a:off x="959549" y="1071833"/>
          <a:ext cx="1712993" cy="726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AU" sz="1100" kern="1200"/>
            <a:t>IIBIT international students and international students.</a:t>
          </a:r>
          <a:endParaRPr lang="en-US" sz="1100" kern="1200"/>
        </a:p>
      </dsp:txBody>
      <dsp:txXfrm>
        <a:off x="959549" y="1071833"/>
        <a:ext cx="1712993" cy="726724"/>
      </dsp:txXfrm>
    </dsp:sp>
    <dsp:sp modelId="{710945E8-2619-42EA-B54F-544744D48B4C}">
      <dsp:nvSpPr>
        <dsp:cNvPr id="0" name=""/>
        <dsp:cNvSpPr/>
      </dsp:nvSpPr>
      <dsp:spPr>
        <a:xfrm>
          <a:off x="2971019" y="1071833"/>
          <a:ext cx="726724" cy="72672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28518-679F-43B6-A065-451BD7FF2C8F}">
      <dsp:nvSpPr>
        <dsp:cNvPr id="0" name=""/>
        <dsp:cNvSpPr/>
      </dsp:nvSpPr>
      <dsp:spPr>
        <a:xfrm>
          <a:off x="3123631" y="1224445"/>
          <a:ext cx="421500" cy="42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ABD514-2C9D-43AA-8E06-430E025B2D3C}">
      <dsp:nvSpPr>
        <dsp:cNvPr id="0" name=""/>
        <dsp:cNvSpPr/>
      </dsp:nvSpPr>
      <dsp:spPr>
        <a:xfrm>
          <a:off x="3853471" y="1071833"/>
          <a:ext cx="1712993" cy="726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AU" sz="1100" kern="1200"/>
            <a:t>Students are the important for us as a client.</a:t>
          </a:r>
          <a:endParaRPr lang="en-US" sz="1100" kern="1200"/>
        </a:p>
      </dsp:txBody>
      <dsp:txXfrm>
        <a:off x="3853471" y="1071833"/>
        <a:ext cx="1712993" cy="726724"/>
      </dsp:txXfrm>
    </dsp:sp>
    <dsp:sp modelId="{824AF861-9ACF-4A82-9739-089C3C4063B1}">
      <dsp:nvSpPr>
        <dsp:cNvPr id="0" name=""/>
        <dsp:cNvSpPr/>
      </dsp:nvSpPr>
      <dsp:spPr>
        <a:xfrm>
          <a:off x="77098" y="2535316"/>
          <a:ext cx="726724" cy="72672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1C09A-F6B0-4632-9D98-A8EC9B83ED29}">
      <dsp:nvSpPr>
        <dsp:cNvPr id="0" name=""/>
        <dsp:cNvSpPr/>
      </dsp:nvSpPr>
      <dsp:spPr>
        <a:xfrm>
          <a:off x="229710" y="2687929"/>
          <a:ext cx="421500" cy="421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57D759-008C-4430-AE5C-83A394D11254}">
      <dsp:nvSpPr>
        <dsp:cNvPr id="0" name=""/>
        <dsp:cNvSpPr/>
      </dsp:nvSpPr>
      <dsp:spPr>
        <a:xfrm>
          <a:off x="959549" y="2535316"/>
          <a:ext cx="1712993" cy="726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AU" sz="1100" kern="1200"/>
            <a:t>We as a IIBIT students wanted to help other under going IIBIT students with their daily personal activities to avoid facing difficulties.</a:t>
          </a:r>
          <a:endParaRPr lang="en-US" sz="1100" kern="1200"/>
        </a:p>
      </dsp:txBody>
      <dsp:txXfrm>
        <a:off x="959549" y="2535316"/>
        <a:ext cx="1712993" cy="726724"/>
      </dsp:txXfrm>
    </dsp:sp>
    <dsp:sp modelId="{D05E5AC8-1CD5-4374-A605-DC5825E0B604}">
      <dsp:nvSpPr>
        <dsp:cNvPr id="0" name=""/>
        <dsp:cNvSpPr/>
      </dsp:nvSpPr>
      <dsp:spPr>
        <a:xfrm>
          <a:off x="2971019" y="2535316"/>
          <a:ext cx="726724" cy="72672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8CD620-58A0-4B28-975A-E8A3B34FAAB2}">
      <dsp:nvSpPr>
        <dsp:cNvPr id="0" name=""/>
        <dsp:cNvSpPr/>
      </dsp:nvSpPr>
      <dsp:spPr>
        <a:xfrm>
          <a:off x="3123631" y="2687929"/>
          <a:ext cx="421500" cy="4215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DA31CA-1A86-4AB7-9FA1-D5A510F403AB}">
      <dsp:nvSpPr>
        <dsp:cNvPr id="0" name=""/>
        <dsp:cNvSpPr/>
      </dsp:nvSpPr>
      <dsp:spPr>
        <a:xfrm>
          <a:off x="3853471" y="2535316"/>
          <a:ext cx="1712993" cy="726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100000"/>
            </a:lnSpc>
            <a:spcBef>
              <a:spcPct val="0"/>
            </a:spcBef>
            <a:spcAft>
              <a:spcPct val="35000"/>
            </a:spcAft>
          </a:pPr>
          <a:r>
            <a:rPr lang="en-AU" sz="1100" kern="1200"/>
            <a:t>Clients will be easily able to use and login to our website.</a:t>
          </a:r>
          <a:endParaRPr lang="en-US" sz="1100" kern="1200"/>
        </a:p>
      </dsp:txBody>
      <dsp:txXfrm>
        <a:off x="3853471" y="2535316"/>
        <a:ext cx="1712993" cy="726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345-1C2D-4B57-A8AC-38917B16AB22}">
      <dsp:nvSpPr>
        <dsp:cNvPr id="0" name=""/>
        <dsp:cNvSpPr/>
      </dsp:nvSpPr>
      <dsp:spPr>
        <a:xfrm>
          <a:off x="3554610" y="2407"/>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Project Manager(Nisha )</a:t>
          </a:r>
        </a:p>
      </dsp:txBody>
      <dsp:txXfrm>
        <a:off x="3582438" y="30235"/>
        <a:ext cx="1369522" cy="894462"/>
      </dsp:txXfrm>
    </dsp:sp>
    <dsp:sp modelId="{BEE72FF7-C49A-419C-B4C1-CC1F0A4B1790}">
      <dsp:nvSpPr>
        <dsp:cNvPr id="0" name=""/>
        <dsp:cNvSpPr/>
      </dsp:nvSpPr>
      <dsp:spPr>
        <a:xfrm>
          <a:off x="4221480" y="952526"/>
          <a:ext cx="91440" cy="380047"/>
        </a:xfrm>
        <a:custGeom>
          <a:avLst/>
          <a:gdLst/>
          <a:ahLst/>
          <a:cxnLst/>
          <a:rect l="0" t="0" r="0" b="0"/>
          <a:pathLst>
            <a:path>
              <a:moveTo>
                <a:pt x="45720" y="0"/>
              </a:moveTo>
              <a:lnTo>
                <a:pt x="45720" y="380047"/>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804A15-CCC1-4E69-BEFE-96079A915EF7}">
      <dsp:nvSpPr>
        <dsp:cNvPr id="0" name=""/>
        <dsp:cNvSpPr/>
      </dsp:nvSpPr>
      <dsp:spPr>
        <a:xfrm>
          <a:off x="3554610" y="1332574"/>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Assistant Project Manager (Rabindra)</a:t>
          </a:r>
        </a:p>
      </dsp:txBody>
      <dsp:txXfrm>
        <a:off x="3582438" y="1360402"/>
        <a:ext cx="1369522" cy="894462"/>
      </dsp:txXfrm>
    </dsp:sp>
    <dsp:sp modelId="{CEBC96D3-3411-40EE-95E9-1705EAA3F6D8}">
      <dsp:nvSpPr>
        <dsp:cNvPr id="0" name=""/>
        <dsp:cNvSpPr/>
      </dsp:nvSpPr>
      <dsp:spPr>
        <a:xfrm>
          <a:off x="1488102" y="2282692"/>
          <a:ext cx="2779097" cy="380047"/>
        </a:xfrm>
        <a:custGeom>
          <a:avLst/>
          <a:gdLst/>
          <a:ahLst/>
          <a:cxnLst/>
          <a:rect l="0" t="0" r="0" b="0"/>
          <a:pathLst>
            <a:path>
              <a:moveTo>
                <a:pt x="2779097" y="0"/>
              </a:moveTo>
              <a:lnTo>
                <a:pt x="2779097" y="190023"/>
              </a:lnTo>
              <a:lnTo>
                <a:pt x="0" y="190023"/>
              </a:lnTo>
              <a:lnTo>
                <a:pt x="0" y="380047"/>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8F9916-8CB6-4CD6-9C29-5CF44DA66A91}">
      <dsp:nvSpPr>
        <dsp:cNvPr id="0" name=""/>
        <dsp:cNvSpPr/>
      </dsp:nvSpPr>
      <dsp:spPr>
        <a:xfrm>
          <a:off x="775513" y="2662740"/>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Lead Developer</a:t>
          </a:r>
        </a:p>
        <a:p>
          <a:pPr lvl="0" algn="ctr" defTabSz="444500">
            <a:lnSpc>
              <a:spcPct val="90000"/>
            </a:lnSpc>
            <a:spcBef>
              <a:spcPct val="0"/>
            </a:spcBef>
            <a:spcAft>
              <a:spcPct val="35000"/>
            </a:spcAft>
          </a:pPr>
          <a:r>
            <a:rPr lang="en-US" sz="1000" kern="1200" dirty="0"/>
            <a:t>( Pragyan)</a:t>
          </a:r>
        </a:p>
      </dsp:txBody>
      <dsp:txXfrm>
        <a:off x="803341" y="2690568"/>
        <a:ext cx="1369522" cy="894462"/>
      </dsp:txXfrm>
    </dsp:sp>
    <dsp:sp modelId="{3A2AE76E-D47B-449A-B511-0BCDC97C158F}">
      <dsp:nvSpPr>
        <dsp:cNvPr id="0" name=""/>
        <dsp:cNvSpPr/>
      </dsp:nvSpPr>
      <dsp:spPr>
        <a:xfrm>
          <a:off x="3340834" y="2282692"/>
          <a:ext cx="926365" cy="380047"/>
        </a:xfrm>
        <a:custGeom>
          <a:avLst/>
          <a:gdLst/>
          <a:ahLst/>
          <a:cxnLst/>
          <a:rect l="0" t="0" r="0" b="0"/>
          <a:pathLst>
            <a:path>
              <a:moveTo>
                <a:pt x="926365" y="0"/>
              </a:moveTo>
              <a:lnTo>
                <a:pt x="926365" y="190023"/>
              </a:lnTo>
              <a:lnTo>
                <a:pt x="0" y="190023"/>
              </a:lnTo>
              <a:lnTo>
                <a:pt x="0" y="380047"/>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883CD1-CAAB-4EF4-A589-D94462D073D3}">
      <dsp:nvSpPr>
        <dsp:cNvPr id="0" name=""/>
        <dsp:cNvSpPr/>
      </dsp:nvSpPr>
      <dsp:spPr>
        <a:xfrm>
          <a:off x="2628245" y="2662740"/>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Designer (Dipendra)</a:t>
          </a:r>
        </a:p>
      </dsp:txBody>
      <dsp:txXfrm>
        <a:off x="2656073" y="2690568"/>
        <a:ext cx="1369522" cy="894462"/>
      </dsp:txXfrm>
    </dsp:sp>
    <dsp:sp modelId="{359E7C63-74DD-436B-AA88-063FCF99B8B2}">
      <dsp:nvSpPr>
        <dsp:cNvPr id="0" name=""/>
        <dsp:cNvSpPr/>
      </dsp:nvSpPr>
      <dsp:spPr>
        <a:xfrm>
          <a:off x="4267200" y="2282692"/>
          <a:ext cx="926365" cy="380047"/>
        </a:xfrm>
        <a:custGeom>
          <a:avLst/>
          <a:gdLst/>
          <a:ahLst/>
          <a:cxnLst/>
          <a:rect l="0" t="0" r="0" b="0"/>
          <a:pathLst>
            <a:path>
              <a:moveTo>
                <a:pt x="0" y="0"/>
              </a:moveTo>
              <a:lnTo>
                <a:pt x="0" y="190023"/>
              </a:lnTo>
              <a:lnTo>
                <a:pt x="926365" y="190023"/>
              </a:lnTo>
              <a:lnTo>
                <a:pt x="926365" y="380047"/>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4FD8B3-2987-4C7F-896E-24C1F9D91AA6}">
      <dsp:nvSpPr>
        <dsp:cNvPr id="0" name=""/>
        <dsp:cNvSpPr/>
      </dsp:nvSpPr>
      <dsp:spPr>
        <a:xfrm>
          <a:off x="4480976" y="2662740"/>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Tester/ Debugger(Pragyan)</a:t>
          </a:r>
        </a:p>
      </dsp:txBody>
      <dsp:txXfrm>
        <a:off x="4508804" y="2690568"/>
        <a:ext cx="1369522" cy="894462"/>
      </dsp:txXfrm>
    </dsp:sp>
    <dsp:sp modelId="{CDCA64EB-08E2-4494-B4E7-482FA1F581FC}">
      <dsp:nvSpPr>
        <dsp:cNvPr id="0" name=""/>
        <dsp:cNvSpPr/>
      </dsp:nvSpPr>
      <dsp:spPr>
        <a:xfrm>
          <a:off x="4267200" y="2282692"/>
          <a:ext cx="2779097" cy="380047"/>
        </a:xfrm>
        <a:custGeom>
          <a:avLst/>
          <a:gdLst/>
          <a:ahLst/>
          <a:cxnLst/>
          <a:rect l="0" t="0" r="0" b="0"/>
          <a:pathLst>
            <a:path>
              <a:moveTo>
                <a:pt x="0" y="0"/>
              </a:moveTo>
              <a:lnTo>
                <a:pt x="0" y="190023"/>
              </a:lnTo>
              <a:lnTo>
                <a:pt x="2779097" y="190023"/>
              </a:lnTo>
              <a:lnTo>
                <a:pt x="2779097" y="380047"/>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5E4C29-8D17-49DB-9237-9A408CADF18F}">
      <dsp:nvSpPr>
        <dsp:cNvPr id="0" name=""/>
        <dsp:cNvSpPr/>
      </dsp:nvSpPr>
      <dsp:spPr>
        <a:xfrm>
          <a:off x="6333708" y="2662740"/>
          <a:ext cx="1425178" cy="950118"/>
        </a:xfrm>
        <a:prstGeom prst="roundRect">
          <a:avLst>
            <a:gd name="adj" fmla="val 10000"/>
          </a:avLst>
        </a:prstGeom>
        <a:gradFill rotWithShape="0">
          <a:gsLst>
            <a:gs pos="0">
              <a:schemeClr val="dk2">
                <a:hueOff val="0"/>
                <a:satOff val="0"/>
                <a:lumOff val="0"/>
                <a:alphaOff val="0"/>
                <a:tint val="98000"/>
                <a:hueMod val="94000"/>
                <a:satMod val="130000"/>
                <a:lumMod val="128000"/>
              </a:schemeClr>
            </a:gs>
            <a:gs pos="100000">
              <a:schemeClr val="dk2">
                <a:hueOff val="0"/>
                <a:satOff val="0"/>
                <a:lumOff val="0"/>
                <a:alphaOff val="0"/>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Lead Analyst (Nisha)</a:t>
          </a:r>
        </a:p>
      </dsp:txBody>
      <dsp:txXfrm>
        <a:off x="6361536" y="2690568"/>
        <a:ext cx="1369522" cy="894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9241A-FEE0-44C7-AF2D-3AC5380A11E3}">
      <dsp:nvSpPr>
        <dsp:cNvPr id="0" name=""/>
        <dsp:cNvSpPr/>
      </dsp:nvSpPr>
      <dsp:spPr>
        <a:xfrm>
          <a:off x="0" y="1152"/>
          <a:ext cx="5643563" cy="3756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A422A-416C-4E6E-87A6-E27EFC0470E0}">
      <dsp:nvSpPr>
        <dsp:cNvPr id="0" name=""/>
        <dsp:cNvSpPr/>
      </dsp:nvSpPr>
      <dsp:spPr>
        <a:xfrm>
          <a:off x="113648" y="85684"/>
          <a:ext cx="206633" cy="206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50127F-B704-451E-9830-9305FC3B8C56}">
      <dsp:nvSpPr>
        <dsp:cNvPr id="0" name=""/>
        <dsp:cNvSpPr/>
      </dsp:nvSpPr>
      <dsp:spPr>
        <a:xfrm>
          <a:off x="433929" y="1152"/>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b="1" kern="1200"/>
            <a:t>For creating website GIVEN software will be using</a:t>
          </a:r>
          <a:r>
            <a:rPr lang="en-AU" sz="1600" kern="1200"/>
            <a:t>:</a:t>
          </a:r>
          <a:endParaRPr lang="en-US" sz="1600" kern="1200"/>
        </a:p>
      </dsp:txBody>
      <dsp:txXfrm>
        <a:off x="433929" y="1152"/>
        <a:ext cx="5209633" cy="375696"/>
      </dsp:txXfrm>
    </dsp:sp>
    <dsp:sp modelId="{491599B3-EB56-4474-B8BE-EE2646C86576}">
      <dsp:nvSpPr>
        <dsp:cNvPr id="0" name=""/>
        <dsp:cNvSpPr/>
      </dsp:nvSpPr>
      <dsp:spPr>
        <a:xfrm>
          <a:off x="0" y="470773"/>
          <a:ext cx="5643563" cy="3756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C3D-A248-4A9E-8DBD-DA02326C6456}">
      <dsp:nvSpPr>
        <dsp:cNvPr id="0" name=""/>
        <dsp:cNvSpPr/>
      </dsp:nvSpPr>
      <dsp:spPr>
        <a:xfrm>
          <a:off x="113648" y="555305"/>
          <a:ext cx="206633" cy="206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848893-0EF5-4158-8373-33CB6D26E422}">
      <dsp:nvSpPr>
        <dsp:cNvPr id="0" name=""/>
        <dsp:cNvSpPr/>
      </dsp:nvSpPr>
      <dsp:spPr>
        <a:xfrm>
          <a:off x="433929" y="470773"/>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a:t>1. Programming Languages</a:t>
          </a:r>
          <a:endParaRPr lang="en-US" sz="1600" kern="1200"/>
        </a:p>
      </dsp:txBody>
      <dsp:txXfrm>
        <a:off x="433929" y="470773"/>
        <a:ext cx="5209633" cy="375696"/>
      </dsp:txXfrm>
    </dsp:sp>
    <dsp:sp modelId="{12751223-EF5A-444D-8F0D-11A92BD11A37}">
      <dsp:nvSpPr>
        <dsp:cNvPr id="0" name=""/>
        <dsp:cNvSpPr/>
      </dsp:nvSpPr>
      <dsp:spPr>
        <a:xfrm>
          <a:off x="0" y="914557"/>
          <a:ext cx="5643563" cy="3756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CE79D-DCE6-4D73-9984-2AACC38FEB69}">
      <dsp:nvSpPr>
        <dsp:cNvPr id="0" name=""/>
        <dsp:cNvSpPr/>
      </dsp:nvSpPr>
      <dsp:spPr>
        <a:xfrm>
          <a:off x="113648" y="1024925"/>
          <a:ext cx="206633" cy="2066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9411FD-0E66-455B-B885-32DBA7933E4F}">
      <dsp:nvSpPr>
        <dsp:cNvPr id="0" name=""/>
        <dsp:cNvSpPr/>
      </dsp:nvSpPr>
      <dsp:spPr>
        <a:xfrm>
          <a:off x="433929" y="940394"/>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US" sz="1600" kern="1200" dirty="0" smtClean="0"/>
            <a:t>Bootstrap</a:t>
          </a:r>
          <a:endParaRPr lang="en-US" sz="1600" kern="1200" dirty="0"/>
        </a:p>
      </dsp:txBody>
      <dsp:txXfrm>
        <a:off x="433929" y="940394"/>
        <a:ext cx="5209633" cy="375696"/>
      </dsp:txXfrm>
    </dsp:sp>
    <dsp:sp modelId="{59E96AEC-87EE-48CF-B1C6-6AE919ADDCD2}">
      <dsp:nvSpPr>
        <dsp:cNvPr id="0" name=""/>
        <dsp:cNvSpPr/>
      </dsp:nvSpPr>
      <dsp:spPr>
        <a:xfrm>
          <a:off x="0" y="1410015"/>
          <a:ext cx="5643563" cy="3756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4F05A-9D2B-4038-9A70-3E59B0329F72}">
      <dsp:nvSpPr>
        <dsp:cNvPr id="0" name=""/>
        <dsp:cNvSpPr/>
      </dsp:nvSpPr>
      <dsp:spPr>
        <a:xfrm>
          <a:off x="113648" y="1494546"/>
          <a:ext cx="206633" cy="2066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6FF4B1-3B84-4202-8A14-808B233CA7E6}">
      <dsp:nvSpPr>
        <dsp:cNvPr id="0" name=""/>
        <dsp:cNvSpPr/>
      </dsp:nvSpPr>
      <dsp:spPr>
        <a:xfrm>
          <a:off x="433929" y="1410015"/>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dirty="0"/>
            <a:t>CSS</a:t>
          </a:r>
          <a:endParaRPr lang="en-US" sz="1600" kern="1200" dirty="0"/>
        </a:p>
      </dsp:txBody>
      <dsp:txXfrm>
        <a:off x="433929" y="1410015"/>
        <a:ext cx="5209633" cy="375696"/>
      </dsp:txXfrm>
    </dsp:sp>
    <dsp:sp modelId="{4116A1E6-3B27-4FEE-95E0-8EBD66F51100}">
      <dsp:nvSpPr>
        <dsp:cNvPr id="0" name=""/>
        <dsp:cNvSpPr/>
      </dsp:nvSpPr>
      <dsp:spPr>
        <a:xfrm>
          <a:off x="0" y="1879636"/>
          <a:ext cx="5643563" cy="3756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59064-5B39-4702-92A0-A737E5EBAFF8}">
      <dsp:nvSpPr>
        <dsp:cNvPr id="0" name=""/>
        <dsp:cNvSpPr/>
      </dsp:nvSpPr>
      <dsp:spPr>
        <a:xfrm>
          <a:off x="113648" y="1964167"/>
          <a:ext cx="206633" cy="2066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A09298-C057-488B-AA95-9006247C8C4C}">
      <dsp:nvSpPr>
        <dsp:cNvPr id="0" name=""/>
        <dsp:cNvSpPr/>
      </dsp:nvSpPr>
      <dsp:spPr>
        <a:xfrm>
          <a:off x="433929" y="1879636"/>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a:t>HTML</a:t>
          </a:r>
          <a:endParaRPr lang="en-US" sz="1600" kern="1200"/>
        </a:p>
      </dsp:txBody>
      <dsp:txXfrm>
        <a:off x="433929" y="1879636"/>
        <a:ext cx="5209633" cy="375696"/>
      </dsp:txXfrm>
    </dsp:sp>
    <dsp:sp modelId="{61CFFDA0-8236-4D39-A3FD-B2815CF33418}">
      <dsp:nvSpPr>
        <dsp:cNvPr id="0" name=""/>
        <dsp:cNvSpPr/>
      </dsp:nvSpPr>
      <dsp:spPr>
        <a:xfrm>
          <a:off x="0" y="2349257"/>
          <a:ext cx="5643563" cy="3756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520F1-CAD3-4589-B6DC-C8D1AAD09904}">
      <dsp:nvSpPr>
        <dsp:cNvPr id="0" name=""/>
        <dsp:cNvSpPr/>
      </dsp:nvSpPr>
      <dsp:spPr>
        <a:xfrm>
          <a:off x="113648" y="2433788"/>
          <a:ext cx="206633" cy="2066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CF93A-700C-4E15-8928-98F578468FC5}">
      <dsp:nvSpPr>
        <dsp:cNvPr id="0" name=""/>
        <dsp:cNvSpPr/>
      </dsp:nvSpPr>
      <dsp:spPr>
        <a:xfrm>
          <a:off x="433929" y="2349257"/>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a:t>PHP</a:t>
          </a:r>
          <a:endParaRPr lang="en-US" sz="1600" kern="1200"/>
        </a:p>
      </dsp:txBody>
      <dsp:txXfrm>
        <a:off x="433929" y="2349257"/>
        <a:ext cx="5209633" cy="375696"/>
      </dsp:txXfrm>
    </dsp:sp>
    <dsp:sp modelId="{C5941276-3954-4582-98C8-3A32AEB210BA}">
      <dsp:nvSpPr>
        <dsp:cNvPr id="0" name=""/>
        <dsp:cNvSpPr/>
      </dsp:nvSpPr>
      <dsp:spPr>
        <a:xfrm>
          <a:off x="0" y="2818878"/>
          <a:ext cx="5643563" cy="3756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9780E-F764-4A88-9A10-FC7B2886189E}">
      <dsp:nvSpPr>
        <dsp:cNvPr id="0" name=""/>
        <dsp:cNvSpPr/>
      </dsp:nvSpPr>
      <dsp:spPr>
        <a:xfrm>
          <a:off x="113648" y="2903409"/>
          <a:ext cx="206633" cy="2066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C0B930-B52E-4E3E-A1A0-FFA4443DBEFE}">
      <dsp:nvSpPr>
        <dsp:cNvPr id="0" name=""/>
        <dsp:cNvSpPr/>
      </dsp:nvSpPr>
      <dsp:spPr>
        <a:xfrm>
          <a:off x="433929" y="2818878"/>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a:t>2. Database</a:t>
          </a:r>
          <a:endParaRPr lang="en-US" sz="1600" kern="1200"/>
        </a:p>
      </dsp:txBody>
      <dsp:txXfrm>
        <a:off x="433929" y="2818878"/>
        <a:ext cx="5209633" cy="375696"/>
      </dsp:txXfrm>
    </dsp:sp>
    <dsp:sp modelId="{F863349B-72E2-43EB-83C5-4102ED400D4C}">
      <dsp:nvSpPr>
        <dsp:cNvPr id="0" name=""/>
        <dsp:cNvSpPr/>
      </dsp:nvSpPr>
      <dsp:spPr>
        <a:xfrm>
          <a:off x="0" y="3288499"/>
          <a:ext cx="5643563" cy="3756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560DC-6442-4883-A26D-2362A2E114ED}">
      <dsp:nvSpPr>
        <dsp:cNvPr id="0" name=""/>
        <dsp:cNvSpPr/>
      </dsp:nvSpPr>
      <dsp:spPr>
        <a:xfrm>
          <a:off x="113648" y="3373030"/>
          <a:ext cx="206633" cy="20663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D4A427-4B47-4A0F-A94A-D0706EB92565}">
      <dsp:nvSpPr>
        <dsp:cNvPr id="0" name=""/>
        <dsp:cNvSpPr/>
      </dsp:nvSpPr>
      <dsp:spPr>
        <a:xfrm>
          <a:off x="433929" y="3288499"/>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a:t>My SQL</a:t>
          </a:r>
          <a:endParaRPr lang="en-US" sz="1600" kern="1200"/>
        </a:p>
      </dsp:txBody>
      <dsp:txXfrm>
        <a:off x="433929" y="3288499"/>
        <a:ext cx="5209633" cy="375696"/>
      </dsp:txXfrm>
    </dsp:sp>
    <dsp:sp modelId="{03505A23-8FAD-4CAD-A80D-70DBD0142A42}">
      <dsp:nvSpPr>
        <dsp:cNvPr id="0" name=""/>
        <dsp:cNvSpPr/>
      </dsp:nvSpPr>
      <dsp:spPr>
        <a:xfrm>
          <a:off x="0" y="3779839"/>
          <a:ext cx="5643563" cy="3756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53501-960F-4870-ADD5-AC7362106CAB}">
      <dsp:nvSpPr>
        <dsp:cNvPr id="0" name=""/>
        <dsp:cNvSpPr/>
      </dsp:nvSpPr>
      <dsp:spPr>
        <a:xfrm>
          <a:off x="113648" y="3842651"/>
          <a:ext cx="206633" cy="206633"/>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9401CC-5C04-46C3-BF5E-24B1F7C08132}">
      <dsp:nvSpPr>
        <dsp:cNvPr id="0" name=""/>
        <dsp:cNvSpPr/>
      </dsp:nvSpPr>
      <dsp:spPr>
        <a:xfrm>
          <a:off x="433929" y="3758119"/>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dirty="0" err="1" smtClean="0"/>
            <a:t>xampp</a:t>
          </a:r>
          <a:endParaRPr lang="en-AU" sz="1600" kern="1200" dirty="0"/>
        </a:p>
      </dsp:txBody>
      <dsp:txXfrm>
        <a:off x="433929" y="3758119"/>
        <a:ext cx="5209633" cy="375696"/>
      </dsp:txXfrm>
    </dsp:sp>
    <dsp:sp modelId="{DA85C19E-E3BB-474B-B9B2-D86576B2FB9B}">
      <dsp:nvSpPr>
        <dsp:cNvPr id="0" name=""/>
        <dsp:cNvSpPr/>
      </dsp:nvSpPr>
      <dsp:spPr>
        <a:xfrm>
          <a:off x="0" y="4227740"/>
          <a:ext cx="5643563" cy="3756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1221F-5FA3-439F-B4D5-1CC94EBB8585}">
      <dsp:nvSpPr>
        <dsp:cNvPr id="0" name=""/>
        <dsp:cNvSpPr/>
      </dsp:nvSpPr>
      <dsp:spPr>
        <a:xfrm>
          <a:off x="113648" y="4312272"/>
          <a:ext cx="206633" cy="206633"/>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95B56-E610-4BA0-B434-FBCA83A1A84E}">
      <dsp:nvSpPr>
        <dsp:cNvPr id="0" name=""/>
        <dsp:cNvSpPr/>
      </dsp:nvSpPr>
      <dsp:spPr>
        <a:xfrm>
          <a:off x="433929" y="4227740"/>
          <a:ext cx="5209633" cy="375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761" tIns="39761" rIns="39761" bIns="39761" numCol="1" spcCol="1270" anchor="ctr" anchorCtr="0">
          <a:noAutofit/>
        </a:bodyPr>
        <a:lstStyle/>
        <a:p>
          <a:pPr lvl="0" algn="l" defTabSz="711200">
            <a:lnSpc>
              <a:spcPct val="100000"/>
            </a:lnSpc>
            <a:spcBef>
              <a:spcPct val="0"/>
            </a:spcBef>
            <a:spcAft>
              <a:spcPct val="35000"/>
            </a:spcAft>
          </a:pPr>
          <a:r>
            <a:rPr lang="en-AU" sz="1600" kern="1200" dirty="0" err="1"/>
            <a:t>Javascript</a:t>
          </a:r>
          <a:endParaRPr lang="en-AU" sz="1600" kern="1200" dirty="0"/>
        </a:p>
      </dsp:txBody>
      <dsp:txXfrm>
        <a:off x="433929" y="4227740"/>
        <a:ext cx="5209633" cy="37569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984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8488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3735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72172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1274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18910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83979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6151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10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394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224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278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1767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5867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617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905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107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10/1/2019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418134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A4116-4679-46AE-A349-372433D3229F}"/>
              </a:ext>
            </a:extLst>
          </p:cNvPr>
          <p:cNvSpPr>
            <a:spLocks noGrp="1"/>
          </p:cNvSpPr>
          <p:nvPr>
            <p:ph type="ctrTitle"/>
          </p:nvPr>
        </p:nvSpPr>
        <p:spPr>
          <a:xfrm>
            <a:off x="685800" y="4512365"/>
            <a:ext cx="10820400" cy="1007902"/>
          </a:xfrm>
        </p:spPr>
        <p:txBody>
          <a:bodyPr>
            <a:normAutofit/>
          </a:bodyPr>
          <a:lstStyle/>
          <a:p>
            <a:r>
              <a:rPr lang="en-AU" sz="4400" dirty="0"/>
              <a:t>Project 2</a:t>
            </a:r>
          </a:p>
        </p:txBody>
      </p:sp>
      <p:sp>
        <p:nvSpPr>
          <p:cNvPr id="3" name="Subtitle 2">
            <a:extLst>
              <a:ext uri="{FF2B5EF4-FFF2-40B4-BE49-F238E27FC236}">
                <a16:creationId xmlns:a16="http://schemas.microsoft.com/office/drawing/2014/main" id="{70BA3A63-514C-46E3-8BB6-66B501CDFA35}"/>
              </a:ext>
            </a:extLst>
          </p:cNvPr>
          <p:cNvSpPr>
            <a:spLocks noGrp="1"/>
          </p:cNvSpPr>
          <p:nvPr>
            <p:ph type="subTitle" idx="1"/>
          </p:nvPr>
        </p:nvSpPr>
        <p:spPr>
          <a:xfrm>
            <a:off x="685800" y="5520267"/>
            <a:ext cx="10820400" cy="694266"/>
          </a:xfrm>
        </p:spPr>
        <p:txBody>
          <a:bodyPr>
            <a:normAutofit/>
          </a:bodyPr>
          <a:lstStyle/>
          <a:p>
            <a:r>
              <a:rPr lang="en-AU" sz="1800" dirty="0"/>
              <a:t>Iteration 1, 2, 3, 4 and 5</a:t>
            </a:r>
          </a:p>
        </p:txBody>
      </p:sp>
      <p:pic>
        <p:nvPicPr>
          <p:cNvPr id="4" name="Picture 2" descr="Image result for together we can">
            <a:extLst>
              <a:ext uri="{FF2B5EF4-FFF2-40B4-BE49-F238E27FC236}">
                <a16:creationId xmlns:a16="http://schemas.microsoft.com/office/drawing/2014/main" id="{2ACC5A8C-9E94-4628-969D-3862401822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441" y="640080"/>
            <a:ext cx="9480884" cy="36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9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social media post&#10;&#10;Description automatically generated">
            <a:extLst>
              <a:ext uri="{FF2B5EF4-FFF2-40B4-BE49-F238E27FC236}">
                <a16:creationId xmlns:a16="http://schemas.microsoft.com/office/drawing/2014/main" id="{10E1FF73-3671-4EA0-8237-01F1D1C6CA48}"/>
              </a:ext>
            </a:extLst>
          </p:cNvPr>
          <p:cNvPicPr>
            <a:picLocks noChangeAspect="1"/>
          </p:cNvPicPr>
          <p:nvPr/>
        </p:nvPicPr>
        <p:blipFill>
          <a:blip r:embed="rId2"/>
          <a:stretch>
            <a:fillRect/>
          </a:stretch>
        </p:blipFill>
        <p:spPr>
          <a:xfrm>
            <a:off x="783564" y="3473538"/>
            <a:ext cx="3584026" cy="3245805"/>
          </a:xfrm>
          <a:prstGeom prst="rect">
            <a:avLst/>
          </a:prstGeom>
        </p:spPr>
      </p:pic>
      <p:pic>
        <p:nvPicPr>
          <p:cNvPr id="3" name="Content Placeholder 4" descr="A screen shot of a person&#10;&#10;Description automatically generated">
            <a:extLst>
              <a:ext uri="{FF2B5EF4-FFF2-40B4-BE49-F238E27FC236}">
                <a16:creationId xmlns:a16="http://schemas.microsoft.com/office/drawing/2014/main" id="{DD1D75D5-EC71-45DD-9597-4B9DC81DD4D5}"/>
              </a:ext>
            </a:extLst>
          </p:cNvPr>
          <p:cNvPicPr>
            <a:picLocks noChangeAspect="1"/>
          </p:cNvPicPr>
          <p:nvPr/>
        </p:nvPicPr>
        <p:blipFill>
          <a:blip r:embed="rId3"/>
          <a:stretch>
            <a:fillRect/>
          </a:stretch>
        </p:blipFill>
        <p:spPr>
          <a:xfrm>
            <a:off x="3723825" y="150508"/>
            <a:ext cx="4469369" cy="3206540"/>
          </a:xfrm>
          <a:prstGeom prst="rect">
            <a:avLst/>
          </a:prstGeom>
        </p:spPr>
      </p:pic>
      <p:pic>
        <p:nvPicPr>
          <p:cNvPr id="4" name="Content Placeholder 4" descr="A screenshot of a social media post&#10;&#10;Description automatically generated">
            <a:extLst>
              <a:ext uri="{FF2B5EF4-FFF2-40B4-BE49-F238E27FC236}">
                <a16:creationId xmlns:a16="http://schemas.microsoft.com/office/drawing/2014/main" id="{7299F507-C681-4BBA-B894-2B8D18D6A868}"/>
              </a:ext>
            </a:extLst>
          </p:cNvPr>
          <p:cNvPicPr>
            <a:picLocks noChangeAspect="1"/>
          </p:cNvPicPr>
          <p:nvPr/>
        </p:nvPicPr>
        <p:blipFill>
          <a:blip r:embed="rId4"/>
          <a:stretch>
            <a:fillRect/>
          </a:stretch>
        </p:blipFill>
        <p:spPr>
          <a:xfrm>
            <a:off x="6089953" y="3767302"/>
            <a:ext cx="5087006" cy="2518408"/>
          </a:xfrm>
          <a:prstGeom prst="rect">
            <a:avLst/>
          </a:prstGeom>
        </p:spPr>
      </p:pic>
    </p:spTree>
    <p:extLst>
      <p:ext uri="{BB962C8B-B14F-4D97-AF65-F5344CB8AC3E}">
        <p14:creationId xmlns:p14="http://schemas.microsoft.com/office/powerpoint/2010/main" val="255007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43388-F002-4EC4-BAEF-298F2B3672B2}"/>
              </a:ext>
            </a:extLst>
          </p:cNvPr>
          <p:cNvSpPr/>
          <p:nvPr/>
        </p:nvSpPr>
        <p:spPr>
          <a:xfrm>
            <a:off x="222316" y="180032"/>
            <a:ext cx="3786960" cy="584775"/>
          </a:xfrm>
          <a:prstGeom prst="rect">
            <a:avLst/>
          </a:prstGeom>
        </p:spPr>
        <p:txBody>
          <a:bodyPr wrap="square">
            <a:spAutoFit/>
          </a:bodyPr>
          <a:lstStyle/>
          <a:p>
            <a:r>
              <a:rPr lang="en-AU" sz="3200" dirty="0">
                <a:latin typeface="Calibri Light" panose="020F0302020204030204" pitchFamily="34" charset="0"/>
                <a:cs typeface="Calibri Light" panose="020F0302020204030204" pitchFamily="34" charset="0"/>
              </a:rPr>
              <a:t>Sprint 3</a:t>
            </a:r>
          </a:p>
        </p:txBody>
      </p:sp>
      <p:sp>
        <p:nvSpPr>
          <p:cNvPr id="4" name="Rectangle 3">
            <a:extLst>
              <a:ext uri="{FF2B5EF4-FFF2-40B4-BE49-F238E27FC236}">
                <a16:creationId xmlns:a16="http://schemas.microsoft.com/office/drawing/2014/main" id="{23C872E2-C142-4A23-8C86-0CEB4E937E24}"/>
              </a:ext>
            </a:extLst>
          </p:cNvPr>
          <p:cNvSpPr/>
          <p:nvPr/>
        </p:nvSpPr>
        <p:spPr>
          <a:xfrm>
            <a:off x="0" y="764807"/>
            <a:ext cx="11658600" cy="8279190"/>
          </a:xfrm>
          <a:prstGeom prst="rect">
            <a:avLst/>
          </a:prstGeom>
        </p:spPr>
        <p:txBody>
          <a:bodyPr wrap="square">
            <a:spAutoFit/>
          </a:bodyPr>
          <a:lstStyle/>
          <a:p>
            <a:pPr algn="just"/>
            <a:r>
              <a:rPr lang="en-US" sz="2800" b="1" dirty="0">
                <a:latin typeface="Calibri Light" panose="020F0302020204030204" pitchFamily="34" charset="0"/>
                <a:cs typeface="Calibri Light" panose="020F0302020204030204" pitchFamily="34" charset="0"/>
              </a:rPr>
              <a:t>US1 </a:t>
            </a:r>
            <a:r>
              <a:rPr lang="en-US" sz="2800" dirty="0">
                <a:latin typeface="Calibri Light" panose="020F0302020204030204" pitchFamily="34" charset="0"/>
                <a:cs typeface="Calibri Light" panose="020F0302020204030204" pitchFamily="34" charset="0"/>
              </a:rPr>
              <a:t>As a user, I want renting or sharing rooms near stations or bus stops so that I can have affordable living and nearby suburbs.</a:t>
            </a:r>
          </a:p>
          <a:p>
            <a:pPr algn="just"/>
            <a:r>
              <a:rPr lang="en-US" sz="2800" b="1" dirty="0">
                <a:latin typeface="Calibri Light" panose="020F0302020204030204" pitchFamily="34" charset="0"/>
                <a:cs typeface="Calibri Light" panose="020F0302020204030204" pitchFamily="34" charset="0"/>
              </a:rPr>
              <a:t>US2 </a:t>
            </a:r>
            <a:r>
              <a:rPr lang="en-US" sz="2800" dirty="0">
                <a:latin typeface="Calibri Light" panose="020F0302020204030204" pitchFamily="34" charset="0"/>
                <a:cs typeface="Calibri Light" panose="020F0302020204030204" pitchFamily="34" charset="0"/>
              </a:rPr>
              <a:t>As a user, I want an information about of cost of living and budgeting so that I can spend less and save little bit of money for my expenses/fees.</a:t>
            </a:r>
          </a:p>
          <a:p>
            <a:pPr algn="just"/>
            <a:r>
              <a:rPr lang="en-US" sz="2800" b="1" dirty="0">
                <a:latin typeface="Calibri Light" panose="020F0302020204030204" pitchFamily="34" charset="0"/>
                <a:cs typeface="Calibri Light" panose="020F0302020204030204" pitchFamily="34" charset="0"/>
              </a:rPr>
              <a:t>US3 </a:t>
            </a:r>
            <a:r>
              <a:rPr lang="en-US" sz="2800" dirty="0">
                <a:latin typeface="Calibri Light" panose="020F0302020204030204" pitchFamily="34" charset="0"/>
                <a:cs typeface="Calibri Light" panose="020F0302020204030204" pitchFamily="34" charset="0"/>
              </a:rPr>
              <a:t>As a user, I want to have a good healthcare and insurance information and details/ nearby addresses so that whenever I become sick or have any serious issues with health I can immediately go for treatment.</a:t>
            </a:r>
          </a:p>
          <a:p>
            <a:pPr algn="just"/>
            <a:r>
              <a:rPr lang="en-US" sz="2800" b="1" dirty="0">
                <a:latin typeface="Calibri Light" panose="020F0302020204030204" pitchFamily="34" charset="0"/>
                <a:cs typeface="Calibri Light" panose="020F0302020204030204" pitchFamily="34" charset="0"/>
              </a:rPr>
              <a:t>US9 </a:t>
            </a:r>
            <a:r>
              <a:rPr lang="en-US" sz="2800" dirty="0">
                <a:latin typeface="Calibri Light" panose="020F0302020204030204" pitchFamily="34" charset="0"/>
                <a:cs typeface="Calibri Light" panose="020F0302020204030204" pitchFamily="34" charset="0"/>
              </a:rPr>
              <a:t>As a user, I want to receive some information about creating bank account, tax file number for the new starters.</a:t>
            </a:r>
          </a:p>
          <a:p>
            <a:pPr algn="just"/>
            <a:r>
              <a:rPr lang="en-US" sz="2800" b="1" dirty="0">
                <a:latin typeface="Calibri Light" panose="020F0302020204030204" pitchFamily="34" charset="0"/>
                <a:cs typeface="Calibri Light" panose="020F0302020204030204" pitchFamily="34" charset="0"/>
              </a:rPr>
              <a:t>US10 </a:t>
            </a:r>
            <a:r>
              <a:rPr lang="en-US" sz="2800" dirty="0">
                <a:latin typeface="Calibri Light" panose="020F0302020204030204" pitchFamily="34" charset="0"/>
                <a:cs typeface="Calibri Light" panose="020F0302020204030204" pitchFamily="34" charset="0"/>
              </a:rPr>
              <a:t>As a user, I want to be a part of social activities organized nearby so that I can be engaged with international cultural activities and have some entertainment with different cultural groups.</a:t>
            </a:r>
            <a:endParaRPr lang="en-AU" sz="2800"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a:p>
            <a:pPr algn="just"/>
            <a:endParaRPr lang="en-US" sz="2800" b="1" dirty="0">
              <a:latin typeface="Calibri Light" panose="020F0302020204030204" pitchFamily="34" charset="0"/>
              <a:cs typeface="Calibri Light" panose="020F0302020204030204" pitchFamily="34" charset="0"/>
            </a:endParaRPr>
          </a:p>
          <a:p>
            <a:pPr algn="just"/>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15745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915" y="870602"/>
            <a:ext cx="3601756" cy="2361726"/>
          </a:xfrm>
          <a:prstGeom prst="rect">
            <a:avLst/>
          </a:prstGeom>
        </p:spPr>
      </p:pic>
      <p:sp>
        <p:nvSpPr>
          <p:cNvPr id="3" name="Title 2"/>
          <p:cNvSpPr>
            <a:spLocks noGrp="1"/>
          </p:cNvSpPr>
          <p:nvPr>
            <p:ph type="title"/>
          </p:nvPr>
        </p:nvSpPr>
        <p:spPr>
          <a:xfrm>
            <a:off x="467395" y="-8698"/>
            <a:ext cx="5471491" cy="1064180"/>
          </a:xfrm>
        </p:spPr>
        <p:txBody>
          <a:bodyPr>
            <a:normAutofit fontScale="90000"/>
          </a:bodyPr>
          <a:lstStyle/>
          <a:p>
            <a:r>
              <a:rPr lang="en-AU" dirty="0"/>
              <a:t>Sprint 3 website review</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800" y="870602"/>
            <a:ext cx="3673737" cy="20645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86" y="726615"/>
            <a:ext cx="4153123" cy="232726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24" y="3257880"/>
            <a:ext cx="4723260" cy="257806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995" y="3588215"/>
            <a:ext cx="4487159" cy="2426086"/>
          </a:xfrm>
          <a:prstGeom prst="rect">
            <a:avLst/>
          </a:prstGeom>
        </p:spPr>
      </p:pic>
    </p:spTree>
    <p:extLst>
      <p:ext uri="{BB962C8B-B14F-4D97-AF65-F5344CB8AC3E}">
        <p14:creationId xmlns:p14="http://schemas.microsoft.com/office/powerpoint/2010/main" val="286515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734787" y="651531"/>
            <a:ext cx="11185070" cy="1131217"/>
          </a:xfrm>
        </p:spPr>
        <p:txBody>
          <a:bodyPr>
            <a:noAutofit/>
          </a:bodyPr>
          <a:lstStyle/>
          <a:p>
            <a:r>
              <a:rPr lang="en-US" sz="3200" b="1" dirty="0"/>
              <a:t>US17 </a:t>
            </a:r>
            <a:r>
              <a:rPr lang="en-US" sz="3200" dirty="0"/>
              <a:t>As a user, I want an information about to apply for photo ID, so that I could take anywhere instead of my passport.</a:t>
            </a:r>
            <a:endParaRPr lang="en-AU" sz="3200" dirty="0"/>
          </a:p>
        </p:txBody>
      </p:sp>
      <p:sp>
        <p:nvSpPr>
          <p:cNvPr id="8" name="TextBox 7">
            <a:extLst>
              <a:ext uri="{FF2B5EF4-FFF2-40B4-BE49-F238E27FC236}">
                <a16:creationId xmlns:a16="http://schemas.microsoft.com/office/drawing/2014/main" id="{972C824B-1F34-490F-87C4-AC84DEA000FA}"/>
              </a:ext>
            </a:extLst>
          </p:cNvPr>
          <p:cNvSpPr txBox="1"/>
          <p:nvPr/>
        </p:nvSpPr>
        <p:spPr>
          <a:xfrm>
            <a:off x="526386" y="59684"/>
            <a:ext cx="2965938" cy="523220"/>
          </a:xfrm>
          <a:prstGeom prst="rect">
            <a:avLst/>
          </a:prstGeom>
          <a:noFill/>
        </p:spPr>
        <p:txBody>
          <a:bodyPr wrap="square" rtlCol="0">
            <a:spAutoFit/>
          </a:bodyPr>
          <a:lstStyle/>
          <a:p>
            <a:r>
              <a:rPr lang="en-AU" sz="2800" dirty="0"/>
              <a:t>Sprint 4</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569" y="2263089"/>
            <a:ext cx="9709608" cy="4272364"/>
          </a:xfrm>
          <a:prstGeom prst="rect">
            <a:avLst/>
          </a:prstGeom>
        </p:spPr>
      </p:pic>
    </p:spTree>
    <p:extLst>
      <p:ext uri="{BB962C8B-B14F-4D97-AF65-F5344CB8AC3E}">
        <p14:creationId xmlns:p14="http://schemas.microsoft.com/office/powerpoint/2010/main" val="98904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261257" y="307243"/>
            <a:ext cx="11609614" cy="1064357"/>
          </a:xfrm>
        </p:spPr>
        <p:txBody>
          <a:bodyPr>
            <a:noAutofit/>
          </a:bodyPr>
          <a:lstStyle/>
          <a:p>
            <a:r>
              <a:rPr lang="en-US" sz="3200" b="1" dirty="0"/>
              <a:t>US18 </a:t>
            </a:r>
            <a:r>
              <a:rPr lang="en-US" sz="3200" dirty="0"/>
              <a:t>As a user, I want to get ideas about getting driving license so that I could do Uber eats and Uber for my extra saving.</a:t>
            </a:r>
            <a:endParaRPr lang="en-AU" sz="32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72" y="2017673"/>
            <a:ext cx="5957180" cy="355390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958" y="3450210"/>
            <a:ext cx="4929771" cy="3087175"/>
          </a:xfrm>
          <a:prstGeom prst="rect">
            <a:avLst/>
          </a:prstGeom>
        </p:spPr>
      </p:pic>
    </p:spTree>
    <p:extLst>
      <p:ext uri="{BB962C8B-B14F-4D97-AF65-F5344CB8AC3E}">
        <p14:creationId xmlns:p14="http://schemas.microsoft.com/office/powerpoint/2010/main" val="20870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2479231" y="194121"/>
            <a:ext cx="8738497" cy="889621"/>
          </a:xfrm>
        </p:spPr>
        <p:txBody>
          <a:bodyPr>
            <a:normAutofit fontScale="92500" lnSpcReduction="20000"/>
          </a:bodyPr>
          <a:lstStyle/>
          <a:p>
            <a:r>
              <a:rPr lang="en-US" sz="3200" b="1" dirty="0"/>
              <a:t>US22 </a:t>
            </a:r>
            <a:r>
              <a:rPr lang="en-US" sz="3200" dirty="0"/>
              <a:t>As an admin, I want to regularly update picture in gallery.</a:t>
            </a:r>
            <a:endParaRPr lang="en-AU"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98" y="1083742"/>
            <a:ext cx="5679101" cy="353858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900" y="3132675"/>
            <a:ext cx="6290801" cy="3143284"/>
          </a:xfrm>
          <a:prstGeom prst="rect">
            <a:avLst/>
          </a:prstGeom>
        </p:spPr>
      </p:pic>
    </p:spTree>
    <p:extLst>
      <p:ext uri="{BB962C8B-B14F-4D97-AF65-F5344CB8AC3E}">
        <p14:creationId xmlns:p14="http://schemas.microsoft.com/office/powerpoint/2010/main" val="305048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2350287" y="235027"/>
            <a:ext cx="8867441" cy="2048933"/>
          </a:xfrm>
        </p:spPr>
        <p:txBody>
          <a:bodyPr/>
          <a:lstStyle/>
          <a:p>
            <a:r>
              <a:rPr lang="en-US" sz="3200" dirty="0"/>
              <a:t>US26 As a user, I want to see contact details.</a:t>
            </a:r>
            <a:endParaRPr lang="en-AU" sz="3200" dirty="0"/>
          </a:p>
          <a:p>
            <a:endParaRPr lang="en-AU"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101" y="2064901"/>
            <a:ext cx="7260828" cy="3895027"/>
          </a:xfrm>
          <a:prstGeom prst="rect">
            <a:avLst/>
          </a:prstGeom>
        </p:spPr>
      </p:pic>
    </p:spTree>
    <p:extLst>
      <p:ext uri="{BB962C8B-B14F-4D97-AF65-F5344CB8AC3E}">
        <p14:creationId xmlns:p14="http://schemas.microsoft.com/office/powerpoint/2010/main" val="3086170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453244" y="326098"/>
            <a:ext cx="10156370" cy="772736"/>
          </a:xfrm>
        </p:spPr>
        <p:txBody>
          <a:bodyPr>
            <a:noAutofit/>
          </a:bodyPr>
          <a:lstStyle/>
          <a:p>
            <a:r>
              <a:rPr lang="en-US" sz="2800" b="1" dirty="0"/>
              <a:t>US27 </a:t>
            </a:r>
            <a:r>
              <a:rPr lang="en-US" sz="2800" dirty="0"/>
              <a:t>As a user, I want to post my everyday status with picture and view others posts and like.</a:t>
            </a:r>
            <a:endParaRPr lang="en-AU"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912" y="1458062"/>
            <a:ext cx="8649481" cy="4660945"/>
          </a:xfrm>
          <a:prstGeom prst="rect">
            <a:avLst/>
          </a:prstGeom>
        </p:spPr>
      </p:pic>
    </p:spTree>
    <p:extLst>
      <p:ext uri="{BB962C8B-B14F-4D97-AF65-F5344CB8AC3E}">
        <p14:creationId xmlns:p14="http://schemas.microsoft.com/office/powerpoint/2010/main" val="2455367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half" idx="2"/>
          </p:nvPr>
        </p:nvSpPr>
        <p:spPr>
          <a:xfrm>
            <a:off x="1590730" y="872358"/>
            <a:ext cx="10002556" cy="5267185"/>
          </a:xfrm>
        </p:spPr>
        <p:txBody>
          <a:bodyPr>
            <a:normAutofit fontScale="62500" lnSpcReduction="20000"/>
          </a:bodyPr>
          <a:lstStyle/>
          <a:p>
            <a:endParaRPr lang="en-US" b="1" dirty="0"/>
          </a:p>
          <a:p>
            <a:endParaRPr lang="en-US" sz="3200" b="1" dirty="0"/>
          </a:p>
          <a:p>
            <a:r>
              <a:rPr lang="en-US" sz="4000" b="1" dirty="0"/>
              <a:t>SPRINT 5</a:t>
            </a:r>
          </a:p>
          <a:p>
            <a:r>
              <a:rPr lang="en-US" sz="4000" b="1" dirty="0"/>
              <a:t>US12 </a:t>
            </a:r>
            <a:r>
              <a:rPr lang="en-US" sz="4000" dirty="0"/>
              <a:t>As a user, I want latest news and upcoming events to appear directly in a homepage screen.</a:t>
            </a:r>
          </a:p>
          <a:p>
            <a:r>
              <a:rPr lang="en-US" sz="4000" b="1" dirty="0"/>
              <a:t>US13 </a:t>
            </a:r>
            <a:r>
              <a:rPr lang="en-US" sz="4000" dirty="0"/>
              <a:t>As a user, I should be able to search rooms by price and location directly from search bar in home page.</a:t>
            </a:r>
          </a:p>
          <a:p>
            <a:r>
              <a:rPr lang="en-US" sz="4000" b="1" dirty="0"/>
              <a:t>US 24 </a:t>
            </a:r>
            <a:r>
              <a:rPr lang="en-US" sz="4000" dirty="0"/>
              <a:t>As an admin, I should be able to see all website users detail Like email, phone and full name, etc.</a:t>
            </a:r>
          </a:p>
          <a:p>
            <a:r>
              <a:rPr lang="en-US" sz="4000" b="1" dirty="0"/>
              <a:t>US 25 </a:t>
            </a:r>
            <a:r>
              <a:rPr lang="en-US" sz="4000" dirty="0"/>
              <a:t>As an admin, I should be able to view all job applicant CV and give them necessary advice and help them in their carrier.</a:t>
            </a:r>
          </a:p>
          <a:p>
            <a:r>
              <a:rPr lang="en-US" sz="4000" b="1" dirty="0"/>
              <a:t>US 28 </a:t>
            </a:r>
            <a:r>
              <a:rPr lang="en-US" sz="4000" dirty="0"/>
              <a:t>As an admin, I should be able to see all bookings of all rooms and details of the tenant.</a:t>
            </a:r>
          </a:p>
          <a:p>
            <a:endParaRPr lang="en-AU" dirty="0"/>
          </a:p>
        </p:txBody>
      </p:sp>
    </p:spTree>
    <p:extLst>
      <p:ext uri="{BB962C8B-B14F-4D97-AF65-F5344CB8AC3E}">
        <p14:creationId xmlns:p14="http://schemas.microsoft.com/office/powerpoint/2010/main" val="3873965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21" y="552866"/>
            <a:ext cx="4183743" cy="5563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4453708" y="1860491"/>
            <a:ext cx="6017274" cy="1140051"/>
          </a:xfrm>
          <a:prstGeom prst="rect">
            <a:avLst/>
          </a:prstGeom>
        </p:spPr>
      </p:pic>
      <p:sp>
        <p:nvSpPr>
          <p:cNvPr id="2" name="Rectangle 1"/>
          <p:cNvSpPr/>
          <p:nvPr/>
        </p:nvSpPr>
        <p:spPr>
          <a:xfrm>
            <a:off x="4750676" y="1686938"/>
            <a:ext cx="7299810" cy="1569660"/>
          </a:xfrm>
          <a:prstGeom prst="rect">
            <a:avLst/>
          </a:prstGeom>
        </p:spPr>
        <p:txBody>
          <a:bodyPr wrap="square">
            <a:spAutoFit/>
          </a:bodyPr>
          <a:lstStyle/>
          <a:p>
            <a:r>
              <a:rPr lang="en-US" sz="3200" b="1" dirty="0"/>
              <a:t>US12 </a:t>
            </a:r>
            <a:r>
              <a:rPr lang="en-US" sz="3200" dirty="0"/>
              <a:t>As a user, I want latest news and upcoming events to appear directly in a homepage screen.</a:t>
            </a:r>
          </a:p>
        </p:txBody>
      </p:sp>
    </p:spTree>
    <p:extLst>
      <p:ext uri="{BB962C8B-B14F-4D97-AF65-F5344CB8AC3E}">
        <p14:creationId xmlns:p14="http://schemas.microsoft.com/office/powerpoint/2010/main" val="27365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455B88A-C127-47B3-B317-724BD4EAAD0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0" name="Straight Connector 29">
              <a:extLst>
                <a:ext uri="{FF2B5EF4-FFF2-40B4-BE49-F238E27FC236}">
                  <a16:creationId xmlns:a16="http://schemas.microsoft.com/office/drawing/2014/main" id="{3F07A923-368D-45E6-AACC-9ECE4057AA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FE16B44-FE3C-4330-AF20-E869FC7B78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1CB6733-6A12-4A1C-87C3-B676FB381DB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754CCFD-DC5E-453F-B95A-F045ED9B290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E826A39-89EA-44EA-ABC5-F446934921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6" name="Rectangle 35">
            <a:extLst>
              <a:ext uri="{FF2B5EF4-FFF2-40B4-BE49-F238E27FC236}">
                <a16:creationId xmlns:a16="http://schemas.microsoft.com/office/drawing/2014/main" id="{2C33F367-76E5-4D2A-96B1-4FD443CDD1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8" name="Snip Diagonal Corner Rectangle 21">
            <a:extLst>
              <a:ext uri="{FF2B5EF4-FFF2-40B4-BE49-F238E27FC236}">
                <a16:creationId xmlns:a16="http://schemas.microsoft.com/office/drawing/2014/main" id="{6F769419-3E73-449D-B62A-0CDEC946A6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6515200-42F9-488F-9895-6CDBCD1E87C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43185F0E-78D5-4C2D-9239-D3515B44883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5BD9142-FF9C-4EED-A027-18D095481BB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2F547D3-9752-4481-B3A8-50E08610B8E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1999C2F-3D0D-4813-9696-83630A6FEAB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C737390-C9CA-456B-9F40-D7A76EA242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E657E6A9-61B7-445F-9B74-ED145A5F77CD}"/>
              </a:ext>
            </a:extLst>
          </p:cNvPr>
          <p:cNvSpPr/>
          <p:nvPr/>
        </p:nvSpPr>
        <p:spPr>
          <a:xfrm>
            <a:off x="769889" y="1278075"/>
            <a:ext cx="1527982" cy="369332"/>
          </a:xfrm>
          <a:prstGeom prst="rect">
            <a:avLst/>
          </a:prstGeom>
        </p:spPr>
        <p:txBody>
          <a:bodyPr wrap="none">
            <a:spAutoFit/>
          </a:bodyPr>
          <a:lstStyle/>
          <a:p>
            <a:pPr>
              <a:spcAft>
                <a:spcPts val="600"/>
              </a:spcAft>
            </a:pPr>
            <a:r>
              <a:rPr lang="en-AU">
                <a:latin typeface="Calibri Light" panose="020F0302020204030204" pitchFamily="34" charset="0"/>
                <a:cs typeface="Calibri Light" panose="020F0302020204030204" pitchFamily="34" charset="0"/>
              </a:rPr>
              <a:t>Team member</a:t>
            </a:r>
          </a:p>
        </p:txBody>
      </p:sp>
      <p:graphicFrame>
        <p:nvGraphicFramePr>
          <p:cNvPr id="3" name="Content Placeholder 2">
            <a:extLst>
              <a:ext uri="{FF2B5EF4-FFF2-40B4-BE49-F238E27FC236}">
                <a16:creationId xmlns:a16="http://schemas.microsoft.com/office/drawing/2014/main" id="{7FD24A6D-1478-4FA7-8470-8E77DE9EA0AD}"/>
              </a:ext>
            </a:extLst>
          </p:cNvPr>
          <p:cNvGraphicFramePr>
            <a:graphicFrameLocks/>
          </p:cNvGraphicFramePr>
          <p:nvPr>
            <p:extLst>
              <p:ext uri="{D42A27DB-BD31-4B8C-83A1-F6EECF244321}">
                <p14:modId xmlns:p14="http://schemas.microsoft.com/office/powerpoint/2010/main" val="24085509"/>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87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11614" y="2588961"/>
            <a:ext cx="6096000" cy="2062103"/>
          </a:xfrm>
          <a:prstGeom prst="rect">
            <a:avLst/>
          </a:prstGeom>
        </p:spPr>
        <p:txBody>
          <a:bodyPr>
            <a:spAutoFit/>
          </a:bodyPr>
          <a:lstStyle/>
          <a:p>
            <a:r>
              <a:rPr lang="en-US" sz="3200" b="1" dirty="0"/>
              <a:t>US13 </a:t>
            </a:r>
            <a:r>
              <a:rPr lang="en-US" sz="3200" dirty="0"/>
              <a:t>As a user, I should be able to search rooms by price and location directly from search bar in home page.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79" y="1729863"/>
            <a:ext cx="5998535" cy="3304592"/>
          </a:xfrm>
          <a:prstGeom prst="rect">
            <a:avLst/>
          </a:prstGeom>
        </p:spPr>
      </p:pic>
    </p:spTree>
    <p:extLst>
      <p:ext uri="{BB962C8B-B14F-4D97-AF65-F5344CB8AC3E}">
        <p14:creationId xmlns:p14="http://schemas.microsoft.com/office/powerpoint/2010/main" val="50197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09" y="662700"/>
            <a:ext cx="6003494" cy="4717311"/>
          </a:xfrm>
          <a:prstGeom prst="rect">
            <a:avLst/>
          </a:prstGeom>
        </p:spPr>
      </p:pic>
      <p:sp>
        <p:nvSpPr>
          <p:cNvPr id="4" name="Rectangle 3"/>
          <p:cNvSpPr/>
          <p:nvPr/>
        </p:nvSpPr>
        <p:spPr>
          <a:xfrm>
            <a:off x="6201103" y="1590480"/>
            <a:ext cx="6096000" cy="2062103"/>
          </a:xfrm>
          <a:prstGeom prst="rect">
            <a:avLst/>
          </a:prstGeom>
        </p:spPr>
        <p:txBody>
          <a:bodyPr>
            <a:spAutoFit/>
          </a:bodyPr>
          <a:lstStyle/>
          <a:p>
            <a:r>
              <a:rPr lang="en-US" sz="3200" b="1" dirty="0"/>
              <a:t>US 24 </a:t>
            </a:r>
            <a:r>
              <a:rPr lang="en-US" sz="3200" dirty="0"/>
              <a:t>As an admin, I should be able to see all website users detail Like email, phone and full name, etc.</a:t>
            </a:r>
          </a:p>
        </p:txBody>
      </p:sp>
    </p:spTree>
    <p:extLst>
      <p:ext uri="{BB962C8B-B14F-4D97-AF65-F5344CB8AC3E}">
        <p14:creationId xmlns:p14="http://schemas.microsoft.com/office/powerpoint/2010/main" val="56880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3" y="741079"/>
            <a:ext cx="7509837" cy="5464029"/>
          </a:xfrm>
          <a:prstGeom prst="rect">
            <a:avLst/>
          </a:prstGeom>
        </p:spPr>
      </p:pic>
      <p:sp>
        <p:nvSpPr>
          <p:cNvPr id="6" name="Rectangle 5"/>
          <p:cNvSpPr/>
          <p:nvPr/>
        </p:nvSpPr>
        <p:spPr>
          <a:xfrm>
            <a:off x="7620000" y="1443336"/>
            <a:ext cx="4288221" cy="3539430"/>
          </a:xfrm>
          <a:prstGeom prst="rect">
            <a:avLst/>
          </a:prstGeom>
        </p:spPr>
        <p:txBody>
          <a:bodyPr wrap="square">
            <a:spAutoFit/>
          </a:bodyPr>
          <a:lstStyle/>
          <a:p>
            <a:r>
              <a:rPr lang="en-US" sz="3200" b="1" dirty="0"/>
              <a:t>US 25 </a:t>
            </a:r>
            <a:r>
              <a:rPr lang="en-US" sz="3200" dirty="0"/>
              <a:t>As an admin, I should be able to view all job applicant CV and give them necessary advice and help them in their carrier.</a:t>
            </a:r>
          </a:p>
        </p:txBody>
      </p:sp>
    </p:spTree>
    <p:extLst>
      <p:ext uri="{BB962C8B-B14F-4D97-AF65-F5344CB8AC3E}">
        <p14:creationId xmlns:p14="http://schemas.microsoft.com/office/powerpoint/2010/main" val="2369846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33" y="1684681"/>
            <a:ext cx="7981153" cy="3582594"/>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8113986" y="2117863"/>
            <a:ext cx="3951889" cy="3046988"/>
          </a:xfrm>
          <a:prstGeom prst="rect">
            <a:avLst/>
          </a:prstGeom>
        </p:spPr>
        <p:txBody>
          <a:bodyPr wrap="square">
            <a:spAutoFit/>
          </a:bodyPr>
          <a:lstStyle/>
          <a:p>
            <a:r>
              <a:rPr lang="en-US" sz="3200" b="1" dirty="0"/>
              <a:t>US 28 </a:t>
            </a:r>
            <a:r>
              <a:rPr lang="en-US" sz="3200" dirty="0"/>
              <a:t>As an admin, I should be able to see all bookings of all rooms and details of the tenant.</a:t>
            </a:r>
            <a:endParaRPr lang="en-AU" sz="3200" dirty="0"/>
          </a:p>
        </p:txBody>
      </p:sp>
    </p:spTree>
    <p:extLst>
      <p:ext uri="{BB962C8B-B14F-4D97-AF65-F5344CB8AC3E}">
        <p14:creationId xmlns:p14="http://schemas.microsoft.com/office/powerpoint/2010/main" val="2079119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1D0E4-D700-4B4F-AF52-2A46FFF22291}"/>
              </a:ext>
            </a:extLst>
          </p:cNvPr>
          <p:cNvSpPr/>
          <p:nvPr/>
        </p:nvSpPr>
        <p:spPr>
          <a:xfrm>
            <a:off x="261053" y="652573"/>
            <a:ext cx="3191899" cy="584775"/>
          </a:xfrm>
          <a:prstGeom prst="rect">
            <a:avLst/>
          </a:prstGeom>
        </p:spPr>
        <p:txBody>
          <a:bodyPr wrap="none">
            <a:spAutoFit/>
          </a:bodyPr>
          <a:lstStyle/>
          <a:p>
            <a:r>
              <a:rPr lang="en-AU" sz="3200" dirty="0"/>
              <a:t>Website review</a:t>
            </a:r>
          </a:p>
        </p:txBody>
      </p:sp>
      <p:pic>
        <p:nvPicPr>
          <p:cNvPr id="3" name="Content Placeholder 3">
            <a:extLst>
              <a:ext uri="{FF2B5EF4-FFF2-40B4-BE49-F238E27FC236}">
                <a16:creationId xmlns:a16="http://schemas.microsoft.com/office/drawing/2014/main" id="{A89B35D6-678E-489D-BE8F-588A0F99E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51" y="1792598"/>
            <a:ext cx="6952666" cy="4566161"/>
          </a:xfrm>
          <a:prstGeom prst="rect">
            <a:avLst/>
          </a:prstGeom>
        </p:spPr>
      </p:pic>
    </p:spTree>
    <p:extLst>
      <p:ext uri="{BB962C8B-B14F-4D97-AF65-F5344CB8AC3E}">
        <p14:creationId xmlns:p14="http://schemas.microsoft.com/office/powerpoint/2010/main" val="264897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DDA23D-2ADE-47D3-B79A-EEE3C674D743}"/>
              </a:ext>
            </a:extLst>
          </p:cNvPr>
          <p:cNvSpPr/>
          <p:nvPr/>
        </p:nvSpPr>
        <p:spPr>
          <a:xfrm>
            <a:off x="384579" y="137521"/>
            <a:ext cx="3338093" cy="646331"/>
          </a:xfrm>
          <a:prstGeom prst="rect">
            <a:avLst/>
          </a:prstGeom>
        </p:spPr>
        <p:txBody>
          <a:bodyPr wrap="none">
            <a:spAutoFit/>
          </a:bodyPr>
          <a:lstStyle/>
          <a:p>
            <a:r>
              <a:rPr lang="en-AU" sz="3600" dirty="0">
                <a:solidFill>
                  <a:srgbClr val="FFFFFF"/>
                </a:solidFill>
                <a:latin typeface="Calibri Light" panose="020F0302020204030204" pitchFamily="34" charset="0"/>
                <a:cs typeface="Calibri Light" panose="020F0302020204030204" pitchFamily="34" charset="0"/>
              </a:rPr>
              <a:t>Critical reflection</a:t>
            </a:r>
            <a:endParaRPr lang="en-AU" sz="3600" dirty="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6EC62484-BE6C-488D-BC26-8756C2AA6A61}"/>
              </a:ext>
            </a:extLst>
          </p:cNvPr>
          <p:cNvSpPr/>
          <p:nvPr/>
        </p:nvSpPr>
        <p:spPr>
          <a:xfrm>
            <a:off x="384579" y="832704"/>
            <a:ext cx="2960939" cy="584775"/>
          </a:xfrm>
          <a:prstGeom prst="rect">
            <a:avLst/>
          </a:prstGeom>
        </p:spPr>
        <p:txBody>
          <a:bodyPr wrap="none">
            <a:spAutoFit/>
          </a:bodyPr>
          <a:lstStyle/>
          <a:p>
            <a:pPr lvl="0"/>
            <a:r>
              <a:rPr lang="en-AU" sz="3200" dirty="0">
                <a:latin typeface="Calibri Light" panose="020F0302020204030204" pitchFamily="34" charset="0"/>
                <a:cs typeface="Calibri Light" panose="020F0302020204030204" pitchFamily="34" charset="0"/>
              </a:rPr>
              <a:t>What went well?</a:t>
            </a:r>
            <a:endParaRPr lang="en-US" sz="3200" dirty="0">
              <a:latin typeface="Calibri Light" panose="020F0302020204030204" pitchFamily="34" charset="0"/>
              <a:cs typeface="Calibri Light" panose="020F0302020204030204" pitchFamily="34" charset="0"/>
            </a:endParaRPr>
          </a:p>
        </p:txBody>
      </p:sp>
      <p:sp>
        <p:nvSpPr>
          <p:cNvPr id="12" name="Rectangle 11">
            <a:extLst>
              <a:ext uri="{FF2B5EF4-FFF2-40B4-BE49-F238E27FC236}">
                <a16:creationId xmlns:a16="http://schemas.microsoft.com/office/drawing/2014/main" id="{4ABE1AD0-2CC2-4B36-960F-FBB55D1B2AA9}"/>
              </a:ext>
            </a:extLst>
          </p:cNvPr>
          <p:cNvSpPr/>
          <p:nvPr/>
        </p:nvSpPr>
        <p:spPr>
          <a:xfrm>
            <a:off x="384579" y="1258819"/>
            <a:ext cx="11143392" cy="2677656"/>
          </a:xfrm>
          <a:prstGeom prst="rect">
            <a:avLst/>
          </a:prstGeom>
        </p:spPr>
        <p:txBody>
          <a:bodyPr wrap="square">
            <a:spAutoFit/>
          </a:bodyPr>
          <a:lstStyle/>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Demonstration of the user went well.</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Users were pleased with the design.</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All members of the team do their job well.</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Our project assignment was completed by the team on time as expected.</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The development team discovered excellent and accountable participation in project manual job.</a:t>
            </a:r>
            <a:endParaRPr lang="en-US" sz="2800" dirty="0">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22DC38AC-2878-49B7-BAB4-12F2CF8490B4}"/>
              </a:ext>
            </a:extLst>
          </p:cNvPr>
          <p:cNvSpPr/>
          <p:nvPr/>
        </p:nvSpPr>
        <p:spPr>
          <a:xfrm>
            <a:off x="384579" y="4472998"/>
            <a:ext cx="4992777" cy="584775"/>
          </a:xfrm>
          <a:prstGeom prst="rect">
            <a:avLst/>
          </a:prstGeom>
        </p:spPr>
        <p:txBody>
          <a:bodyPr wrap="none">
            <a:spAutoFit/>
          </a:bodyPr>
          <a:lstStyle/>
          <a:p>
            <a:pPr lvl="0"/>
            <a:r>
              <a:rPr lang="en-AU" dirty="0">
                <a:latin typeface="Calibri Light" panose="020F0302020204030204" pitchFamily="34" charset="0"/>
                <a:cs typeface="Calibri Light" panose="020F0302020204030204" pitchFamily="34" charset="0"/>
              </a:rPr>
              <a:t>    </a:t>
            </a:r>
            <a:r>
              <a:rPr lang="en-AU" sz="3200" dirty="0">
                <a:latin typeface="Calibri Light" panose="020F0302020204030204" pitchFamily="34" charset="0"/>
                <a:cs typeface="Calibri Light" panose="020F0302020204030204" pitchFamily="34" charset="0"/>
              </a:rPr>
              <a:t>What is not in our control?  </a:t>
            </a:r>
            <a:endParaRPr lang="en-US" sz="3200" dirty="0">
              <a:latin typeface="Calibri Light" panose="020F0302020204030204" pitchFamily="34" charset="0"/>
              <a:cs typeface="Calibri Light" panose="020F0302020204030204" pitchFamily="34" charset="0"/>
            </a:endParaRPr>
          </a:p>
        </p:txBody>
      </p:sp>
      <p:sp>
        <p:nvSpPr>
          <p:cNvPr id="14" name="Rectangle 13">
            <a:extLst>
              <a:ext uri="{FF2B5EF4-FFF2-40B4-BE49-F238E27FC236}">
                <a16:creationId xmlns:a16="http://schemas.microsoft.com/office/drawing/2014/main" id="{0D2FC547-90CD-409B-95BF-678B5621DF86}"/>
              </a:ext>
            </a:extLst>
          </p:cNvPr>
          <p:cNvSpPr/>
          <p:nvPr/>
        </p:nvSpPr>
        <p:spPr>
          <a:xfrm>
            <a:off x="624410" y="5057773"/>
            <a:ext cx="10544333" cy="1384995"/>
          </a:xfrm>
          <a:prstGeom prst="rect">
            <a:avLst/>
          </a:prstGeom>
        </p:spPr>
        <p:txBody>
          <a:bodyPr wrap="square">
            <a:spAutoFit/>
          </a:bodyPr>
          <a:lstStyle/>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Software compatibility is not known to the development team. </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 Errors occurred during the use of codes.</a:t>
            </a:r>
          </a:p>
          <a:p>
            <a:pPr marL="285750" lvl="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Absence in class until the setup is complete.</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9288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2553F-7D2A-4126-8139-39EF888C1FE0}"/>
              </a:ext>
            </a:extLst>
          </p:cNvPr>
          <p:cNvSpPr/>
          <p:nvPr/>
        </p:nvSpPr>
        <p:spPr>
          <a:xfrm>
            <a:off x="631715" y="1594828"/>
            <a:ext cx="1989647" cy="584775"/>
          </a:xfrm>
          <a:prstGeom prst="rect">
            <a:avLst/>
          </a:prstGeom>
        </p:spPr>
        <p:txBody>
          <a:bodyPr wrap="none">
            <a:spAutoFit/>
          </a:bodyPr>
          <a:lstStyle/>
          <a:p>
            <a:r>
              <a:rPr lang="en-AU" sz="3200" b="1" dirty="0">
                <a:solidFill>
                  <a:srgbClr val="FFFFFF"/>
                </a:solidFill>
                <a:latin typeface="Calibri Light" panose="020F0302020204030204" pitchFamily="34" charset="0"/>
                <a:cs typeface="Calibri Light" panose="020F0302020204030204" pitchFamily="34" charset="0"/>
              </a:rPr>
              <a:t>Conclusion</a:t>
            </a:r>
            <a:endParaRPr lang="en-AU" sz="3200" b="1" dirty="0">
              <a:latin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6A2E2552-B2EC-430E-85D5-A5E5A3B67C6F}"/>
              </a:ext>
            </a:extLst>
          </p:cNvPr>
          <p:cNvSpPr/>
          <p:nvPr/>
        </p:nvSpPr>
        <p:spPr>
          <a:xfrm>
            <a:off x="507999" y="2143624"/>
            <a:ext cx="8108099" cy="2677656"/>
          </a:xfrm>
          <a:prstGeom prst="rect">
            <a:avLst/>
          </a:prstGeom>
        </p:spPr>
        <p:txBody>
          <a:bodyPr wrap="square">
            <a:spAutoFit/>
          </a:bodyPr>
          <a:lstStyle/>
          <a:p>
            <a:pPr marL="28575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In our prior semester, </a:t>
            </a:r>
            <a:r>
              <a:rPr lang="en-AU" sz="2800" dirty="0" smtClean="0">
                <a:latin typeface="Calibri Light" panose="020F0302020204030204" pitchFamily="34" charset="0"/>
                <a:cs typeface="Calibri Light" panose="020F0302020204030204" pitchFamily="34" charset="0"/>
              </a:rPr>
              <a:t>this is the overall sprints done from 1 to 5 and it went pretty well as expected.</a:t>
            </a:r>
            <a:endParaRPr lang="en-AU" sz="28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We </a:t>
            </a:r>
            <a:r>
              <a:rPr lang="en-AU" sz="2800" dirty="0" smtClean="0">
                <a:latin typeface="Calibri Light" panose="020F0302020204030204" pitchFamily="34" charset="0"/>
                <a:cs typeface="Calibri Light" panose="020F0302020204030204" pitchFamily="34" charset="0"/>
              </a:rPr>
              <a:t>team work works well and we are successful to make our website at last.</a:t>
            </a:r>
            <a:endParaRPr lang="en-AU" sz="2800"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n-AU" sz="2800" dirty="0">
                <a:latin typeface="Calibri Light" panose="020F0302020204030204" pitchFamily="34" charset="0"/>
                <a:cs typeface="Calibri Light" panose="020F0302020204030204" pitchFamily="34" charset="0"/>
              </a:rPr>
              <a:t>As we have finished all sprint in this semester and </a:t>
            </a:r>
            <a:r>
              <a:rPr lang="en-AU" sz="2800" dirty="0" smtClean="0">
                <a:latin typeface="Calibri Light" panose="020F0302020204030204" pitchFamily="34" charset="0"/>
                <a:cs typeface="Calibri Light" panose="020F0302020204030204" pitchFamily="34" charset="0"/>
              </a:rPr>
              <a:t>also we hope for good feedbacks for </a:t>
            </a:r>
            <a:r>
              <a:rPr lang="en-AU" sz="2800" dirty="0">
                <a:latin typeface="Calibri Light" panose="020F0302020204030204" pitchFamily="34" charset="0"/>
                <a:cs typeface="Calibri Light" panose="020F0302020204030204" pitchFamily="34" charset="0"/>
              </a:rPr>
              <a:t>our website.</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02522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8009" y="0"/>
            <a:ext cx="6891453" cy="1248936"/>
          </a:xfrm>
        </p:spPr>
        <p:txBody>
          <a:bodyPr/>
          <a:lstStyle/>
          <a:p>
            <a:r>
              <a:rPr lang="en-AU" dirty="0"/>
              <a:t>Client feedback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6" y="1380910"/>
            <a:ext cx="5216590" cy="53457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868" y="1380909"/>
            <a:ext cx="6568966" cy="5345712"/>
          </a:xfrm>
          <a:prstGeom prst="rect">
            <a:avLst/>
          </a:prstGeom>
        </p:spPr>
      </p:pic>
    </p:spTree>
    <p:extLst>
      <p:ext uri="{BB962C8B-B14F-4D97-AF65-F5344CB8AC3E}">
        <p14:creationId xmlns:p14="http://schemas.microsoft.com/office/powerpoint/2010/main" val="128948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880657" y="242740"/>
            <a:ext cx="8001000" cy="2971801"/>
          </a:xfrm>
        </p:spPr>
        <p:txBody>
          <a:bodyPr/>
          <a:lstStyle/>
          <a:p>
            <a:r>
              <a:rPr lang="en-AU" dirty="0"/>
              <a:t>Thank you!!</a:t>
            </a:r>
          </a:p>
        </p:txBody>
      </p:sp>
      <p:sp>
        <p:nvSpPr>
          <p:cNvPr id="4" name="Subtitle 3"/>
          <p:cNvSpPr>
            <a:spLocks noGrp="1"/>
          </p:cNvSpPr>
          <p:nvPr>
            <p:ph type="subTitle" idx="1"/>
          </p:nvPr>
        </p:nvSpPr>
        <p:spPr/>
        <p:txBody>
          <a:bodyPr/>
          <a:lstStyle/>
          <a:p>
            <a:r>
              <a:rPr lang="en-AU" dirty="0"/>
              <a:t>Any questions?</a:t>
            </a:r>
          </a:p>
        </p:txBody>
      </p:sp>
    </p:spTree>
    <p:extLst>
      <p:ext uri="{BB962C8B-B14F-4D97-AF65-F5344CB8AC3E}">
        <p14:creationId xmlns:p14="http://schemas.microsoft.com/office/powerpoint/2010/main" val="263577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8">
            <a:extLst>
              <a:ext uri="{FF2B5EF4-FFF2-40B4-BE49-F238E27FC236}">
                <a16:creationId xmlns:a16="http://schemas.microsoft.com/office/drawing/2014/main" id="{B455B88A-C127-47B3-B317-724BD4EAAD0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3F07A923-368D-45E6-AACC-9ECE4057AA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FE16B44-FE3C-4330-AF20-E869FC7B78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1CB6733-6A12-4A1C-87C3-B676FB381DB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754CCFD-DC5E-453F-B95A-F045ED9B290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E826A39-89EA-44EA-ABC5-F446934921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44C5530E-85F5-4469-A5C9-54B113C112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453424-88CC-4940-8C88-875624E58937}"/>
              </a:ext>
            </a:extLst>
          </p:cNvPr>
          <p:cNvSpPr/>
          <p:nvPr/>
        </p:nvSpPr>
        <p:spPr>
          <a:xfrm>
            <a:off x="7532710" y="620722"/>
            <a:ext cx="3654099" cy="3532989"/>
          </a:xfrm>
          <a:prstGeom prst="rect">
            <a:avLst/>
          </a:prstGeom>
        </p:spPr>
        <p:txBody>
          <a:bodyPr vert="horz" lIns="91440" tIns="45720" rIns="91440" bIns="45720" rtlCol="0" anchor="b">
            <a:normAutofit/>
          </a:bodyPr>
          <a:lstStyle/>
          <a:p>
            <a:pPr>
              <a:spcBef>
                <a:spcPct val="0"/>
              </a:spcBef>
              <a:spcAft>
                <a:spcPts val="600"/>
              </a:spcAft>
            </a:pPr>
            <a:r>
              <a:rPr lang="en-US" sz="3600" kern="1200" cap="all">
                <a:ln w="3175" cmpd="sng">
                  <a:noFill/>
                </a:ln>
                <a:solidFill>
                  <a:srgbClr val="FFFFFF"/>
                </a:solidFill>
                <a:effectLst/>
                <a:latin typeface="+mj-lt"/>
                <a:ea typeface="+mj-ea"/>
                <a:cs typeface="+mj-cs"/>
              </a:rPr>
              <a:t>Introduction – project  overview</a:t>
            </a:r>
          </a:p>
        </p:txBody>
      </p:sp>
      <p:sp useBgFill="1">
        <p:nvSpPr>
          <p:cNvPr id="18" name="Snip Diagonal Corner Rectangle 21">
            <a:extLst>
              <a:ext uri="{FF2B5EF4-FFF2-40B4-BE49-F238E27FC236}">
                <a16:creationId xmlns:a16="http://schemas.microsoft.com/office/drawing/2014/main" id="{A9CEB52D-0D40-45E3-94F9-CDB2083A93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F7EB202-DE79-4E39-BCF0-D9855DA1738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4DF8FC51-F3B0-4D84-A367-A14707163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B3C3EDB-3DD5-4F8C-84C2-B598DB12A2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9DD3267-7A88-4810-94C1-0176A11D9C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9F7E30E-9755-4BB4-B799-15752AE2756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0A74F5-C569-4A54-9AA8-8F85E9E7E03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4" name="Content Placeholder 2">
            <a:extLst>
              <a:ext uri="{FF2B5EF4-FFF2-40B4-BE49-F238E27FC236}">
                <a16:creationId xmlns:a16="http://schemas.microsoft.com/office/drawing/2014/main" id="{9997A5C4-5C63-4A6E-9FCF-98CA4E1C114F}"/>
              </a:ext>
            </a:extLst>
          </p:cNvPr>
          <p:cNvGraphicFramePr>
            <a:graphicFrameLocks/>
          </p:cNvGraphicFramePr>
          <p:nvPr>
            <p:extLst>
              <p:ext uri="{D42A27DB-BD31-4B8C-83A1-F6EECF244321}">
                <p14:modId xmlns:p14="http://schemas.microsoft.com/office/powerpoint/2010/main" val="3926139191"/>
              </p:ext>
            </p:extLst>
          </p:nvPr>
        </p:nvGraphicFramePr>
        <p:xfrm>
          <a:off x="1098550" y="1096963"/>
          <a:ext cx="5643563" cy="4333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48695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455B88A-C127-47B3-B317-724BD4EAAD0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7" name="Straight Connector 36">
              <a:extLst>
                <a:ext uri="{FF2B5EF4-FFF2-40B4-BE49-F238E27FC236}">
                  <a16:creationId xmlns:a16="http://schemas.microsoft.com/office/drawing/2014/main" id="{3F07A923-368D-45E6-AACC-9ECE4057AA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FE16B44-FE3C-4330-AF20-E869FC7B78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1CB6733-6A12-4A1C-87C3-B676FB381DB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754CCFD-DC5E-453F-B95A-F045ED9B290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E826A39-89EA-44EA-ABC5-F446934921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3" name="Rectangle 42">
            <a:extLst>
              <a:ext uri="{FF2B5EF4-FFF2-40B4-BE49-F238E27FC236}">
                <a16:creationId xmlns:a16="http://schemas.microsoft.com/office/drawing/2014/main" id="{44C5530E-85F5-4469-A5C9-54B113C112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45" name="Snip Diagonal Corner Rectangle 21">
            <a:extLst>
              <a:ext uri="{FF2B5EF4-FFF2-40B4-BE49-F238E27FC236}">
                <a16:creationId xmlns:a16="http://schemas.microsoft.com/office/drawing/2014/main" id="{A9CEB52D-0D40-45E3-94F9-CDB2083A93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F7EB202-DE79-4E39-BCF0-D9855DA1738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8" name="Straight Connector 47">
              <a:extLst>
                <a:ext uri="{FF2B5EF4-FFF2-40B4-BE49-F238E27FC236}">
                  <a16:creationId xmlns:a16="http://schemas.microsoft.com/office/drawing/2014/main" id="{4DF8FC51-F3B0-4D84-A367-A14707163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B3C3EDB-3DD5-4F8C-84C2-B598DB12A2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9DD3267-7A88-4810-94C1-0176A11D9C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9F7E30E-9755-4BB4-B799-15752AE2756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A0A74F5-C569-4A54-9AA8-8F85E9E7E03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 name="Rectangle 2">
            <a:extLst>
              <a:ext uri="{FF2B5EF4-FFF2-40B4-BE49-F238E27FC236}">
                <a16:creationId xmlns:a16="http://schemas.microsoft.com/office/drawing/2014/main" id="{6B1B5DBB-B4B2-414A-9F71-EB6CF75F4D59}"/>
              </a:ext>
            </a:extLst>
          </p:cNvPr>
          <p:cNvSpPr/>
          <p:nvPr/>
        </p:nvSpPr>
        <p:spPr>
          <a:xfrm>
            <a:off x="853751" y="1541040"/>
            <a:ext cx="1376915" cy="369332"/>
          </a:xfrm>
          <a:prstGeom prst="rect">
            <a:avLst/>
          </a:prstGeom>
        </p:spPr>
        <p:txBody>
          <a:bodyPr wrap="none">
            <a:spAutoFit/>
          </a:bodyPr>
          <a:lstStyle/>
          <a:p>
            <a:pPr>
              <a:spcAft>
                <a:spcPts val="600"/>
              </a:spcAft>
            </a:pPr>
            <a:r>
              <a:rPr lang="en-AU">
                <a:solidFill>
                  <a:srgbClr val="FFFFFF"/>
                </a:solidFill>
                <a:latin typeface="Calibri Light" panose="020F0302020204030204" pitchFamily="34" charset="0"/>
                <a:cs typeface="Calibri Light" panose="020F0302020204030204" pitchFamily="34" charset="0"/>
              </a:rPr>
              <a:t>Client details</a:t>
            </a:r>
            <a:endParaRPr lang="en-AU">
              <a:latin typeface="Calibri Light" panose="020F0302020204030204" pitchFamily="34" charset="0"/>
              <a:cs typeface="Calibri Light" panose="020F0302020204030204" pitchFamily="34" charset="0"/>
            </a:endParaRPr>
          </a:p>
        </p:txBody>
      </p:sp>
      <p:graphicFrame>
        <p:nvGraphicFramePr>
          <p:cNvPr id="4" name="Content Placeholder 2">
            <a:extLst>
              <a:ext uri="{FF2B5EF4-FFF2-40B4-BE49-F238E27FC236}">
                <a16:creationId xmlns:a16="http://schemas.microsoft.com/office/drawing/2014/main" id="{DE6B7131-1170-4F40-BD71-8FA00E76F018}"/>
              </a:ext>
            </a:extLst>
          </p:cNvPr>
          <p:cNvGraphicFramePr>
            <a:graphicFrameLocks/>
          </p:cNvGraphicFramePr>
          <p:nvPr>
            <p:extLst>
              <p:ext uri="{D42A27DB-BD31-4B8C-83A1-F6EECF244321}">
                <p14:modId xmlns:p14="http://schemas.microsoft.com/office/powerpoint/2010/main" val="2924134150"/>
              </p:ext>
            </p:extLst>
          </p:nvPr>
        </p:nvGraphicFramePr>
        <p:xfrm>
          <a:off x="1098550" y="1096963"/>
          <a:ext cx="5643563" cy="4333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816596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1EF17D-1B70-428C-8A8A-A2C5B390E1E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 name="Straight Connector 8">
              <a:extLst>
                <a:ext uri="{FF2B5EF4-FFF2-40B4-BE49-F238E27FC236}">
                  <a16:creationId xmlns:a16="http://schemas.microsoft.com/office/drawing/2014/main" id="{12FAEDF3-CEC8-4BF6-8EA7-4079C47183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98DB8F4-CD77-4FCC-8544-ADE8B478C15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2202DFE-039D-48E4-8536-FA30F248947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1F05E26-510E-4164-83C7-28E4FE9D7EA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632161A-50D4-4D96-887A-98FC920931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 name="Rectangle 14">
            <a:extLst>
              <a:ext uri="{FF2B5EF4-FFF2-40B4-BE49-F238E27FC236}">
                <a16:creationId xmlns:a16="http://schemas.microsoft.com/office/drawing/2014/main" id="{8735A508-2662-409F-B5A3-AEA22CE92A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Single Corner Rectangle 17">
            <a:extLst>
              <a:ext uri="{FF2B5EF4-FFF2-40B4-BE49-F238E27FC236}">
                <a16:creationId xmlns:a16="http://schemas.microsoft.com/office/drawing/2014/main" id="{CB8B592B-E5AA-4055-8CB3-6AEDB35AD4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6E8443E6-406A-4E9D-BBDF-18D82C7E57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20" name="Straight Connector 19">
              <a:extLst>
                <a:ext uri="{FF2B5EF4-FFF2-40B4-BE49-F238E27FC236}">
                  <a16:creationId xmlns:a16="http://schemas.microsoft.com/office/drawing/2014/main" id="{31BA182A-2104-4C55-A000-6A17CB398C7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7FCCA59-6939-4760-9F82-2FC2E686F5B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FB56C56-4387-44BD-B03A-5191625A5E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2F6CE9C-E697-4BCF-9715-53021444C4A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5D51363-57A9-46E1-8441-64EAF401C3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13C73A4B-8656-4F4C-8615-0CBBC0F75117}"/>
              </a:ext>
            </a:extLst>
          </p:cNvPr>
          <p:cNvSpPr/>
          <p:nvPr/>
        </p:nvSpPr>
        <p:spPr>
          <a:xfrm>
            <a:off x="759614" y="1463346"/>
            <a:ext cx="2519792" cy="369332"/>
          </a:xfrm>
          <a:prstGeom prst="rect">
            <a:avLst/>
          </a:prstGeom>
        </p:spPr>
        <p:txBody>
          <a:bodyPr wrap="none">
            <a:spAutoFit/>
          </a:bodyPr>
          <a:lstStyle/>
          <a:p>
            <a:pPr>
              <a:spcAft>
                <a:spcPts val="600"/>
              </a:spcAft>
            </a:pPr>
            <a:r>
              <a:rPr lang="en-AU" dirty="0">
                <a:latin typeface="Calibri Light" panose="020F0302020204030204" pitchFamily="34" charset="0"/>
                <a:cs typeface="Calibri Light" panose="020F0302020204030204" pitchFamily="34" charset="0"/>
              </a:rPr>
              <a:t>Roles and responsibilities</a:t>
            </a:r>
            <a:endParaRPr lang="en-AU">
              <a:latin typeface="Calibri Light" panose="020F0302020204030204" pitchFamily="34" charset="0"/>
              <a:cs typeface="Calibri Light" panose="020F0302020204030204" pitchFamily="34" charset="0"/>
            </a:endParaRPr>
          </a:p>
        </p:txBody>
      </p:sp>
      <p:graphicFrame>
        <p:nvGraphicFramePr>
          <p:cNvPr id="3" name="Content Placeholder 3">
            <a:extLst>
              <a:ext uri="{FF2B5EF4-FFF2-40B4-BE49-F238E27FC236}">
                <a16:creationId xmlns:a16="http://schemas.microsoft.com/office/drawing/2014/main" id="{55AD948C-2FF6-4B37-AFB9-477A75761BAD}"/>
              </a:ext>
            </a:extLst>
          </p:cNvPr>
          <p:cNvGraphicFramePr>
            <a:graphicFrameLocks/>
          </p:cNvGraphicFramePr>
          <p:nvPr>
            <p:extLst>
              <p:ext uri="{D42A27DB-BD31-4B8C-83A1-F6EECF244321}">
                <p14:modId xmlns:p14="http://schemas.microsoft.com/office/powerpoint/2010/main" val="146593858"/>
              </p:ext>
            </p:extLst>
          </p:nvPr>
        </p:nvGraphicFramePr>
        <p:xfrm>
          <a:off x="684212" y="685800"/>
          <a:ext cx="8534400" cy="3615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08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455B88A-C127-47B3-B317-724BD4EAAD0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1" name="Straight Connector 30">
              <a:extLst>
                <a:ext uri="{FF2B5EF4-FFF2-40B4-BE49-F238E27FC236}">
                  <a16:creationId xmlns:a16="http://schemas.microsoft.com/office/drawing/2014/main" id="{3F07A923-368D-45E6-AACC-9ECE4057AAC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FE16B44-FE3C-4330-AF20-E869FC7B78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1CB6733-6A12-4A1C-87C3-B676FB381DB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754CCFD-DC5E-453F-B95A-F045ED9B290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E826A39-89EA-44EA-ABC5-F4469349217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7" name="Rectangle 36">
            <a:extLst>
              <a:ext uri="{FF2B5EF4-FFF2-40B4-BE49-F238E27FC236}">
                <a16:creationId xmlns:a16="http://schemas.microsoft.com/office/drawing/2014/main" id="{44C5530E-85F5-4469-A5C9-54B113C112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5B6DA60-67F3-4F4A-A2D5-87CABFE33203}"/>
              </a:ext>
            </a:extLst>
          </p:cNvPr>
          <p:cNvSpPr/>
          <p:nvPr/>
        </p:nvSpPr>
        <p:spPr>
          <a:xfrm>
            <a:off x="7532710" y="620722"/>
            <a:ext cx="3654099" cy="3532989"/>
          </a:xfrm>
          <a:prstGeom prst="rect">
            <a:avLst/>
          </a:prstGeom>
        </p:spPr>
        <p:txBody>
          <a:bodyPr vert="horz" lIns="91440" tIns="45720" rIns="91440" bIns="45720" rtlCol="0" anchor="b">
            <a:normAutofit/>
          </a:bodyPr>
          <a:lstStyle/>
          <a:p>
            <a:pPr>
              <a:spcBef>
                <a:spcPct val="0"/>
              </a:spcBef>
              <a:spcAft>
                <a:spcPts val="600"/>
              </a:spcAft>
            </a:pPr>
            <a:r>
              <a:rPr lang="en-US" sz="3600" kern="1200" cap="all" dirty="0">
                <a:ln w="3175" cmpd="sng">
                  <a:noFill/>
                </a:ln>
                <a:solidFill>
                  <a:srgbClr val="FFFFFF"/>
                </a:solidFill>
                <a:effectLst/>
                <a:latin typeface="+mj-lt"/>
                <a:ea typeface="+mj-ea"/>
                <a:cs typeface="+mj-cs"/>
              </a:rPr>
              <a:t>Project specific – Domain specific and technical aspects</a:t>
            </a:r>
          </a:p>
        </p:txBody>
      </p:sp>
      <p:sp useBgFill="1">
        <p:nvSpPr>
          <p:cNvPr id="39" name="Snip Diagonal Corner Rectangle 21">
            <a:extLst>
              <a:ext uri="{FF2B5EF4-FFF2-40B4-BE49-F238E27FC236}">
                <a16:creationId xmlns:a16="http://schemas.microsoft.com/office/drawing/2014/main" id="{A9CEB52D-0D40-45E3-94F9-CDB2083A935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8741"/>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F7EB202-DE79-4E39-BCF0-D9855DA1738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2" name="Straight Connector 41">
              <a:extLst>
                <a:ext uri="{FF2B5EF4-FFF2-40B4-BE49-F238E27FC236}">
                  <a16:creationId xmlns:a16="http://schemas.microsoft.com/office/drawing/2014/main" id="{4DF8FC51-F3B0-4D84-A367-A14707163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B3C3EDB-3DD5-4F8C-84C2-B598DB12A2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9DD3267-7A88-4810-94C1-0176A11D9C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9F7E30E-9755-4BB4-B799-15752AE2756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A0A74F5-C569-4A54-9AA8-8F85E9E7E03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graphicFrame>
        <p:nvGraphicFramePr>
          <p:cNvPr id="4" name="Content Placeholder 2">
            <a:extLst>
              <a:ext uri="{FF2B5EF4-FFF2-40B4-BE49-F238E27FC236}">
                <a16:creationId xmlns:a16="http://schemas.microsoft.com/office/drawing/2014/main" id="{A8D97812-43D6-4ECD-8D69-0D19B0305C9C}"/>
              </a:ext>
            </a:extLst>
          </p:cNvPr>
          <p:cNvGraphicFramePr>
            <a:graphicFrameLocks/>
          </p:cNvGraphicFramePr>
          <p:nvPr>
            <p:extLst>
              <p:ext uri="{D42A27DB-BD31-4B8C-83A1-F6EECF244321}">
                <p14:modId xmlns:p14="http://schemas.microsoft.com/office/powerpoint/2010/main" val="2323524109"/>
              </p:ext>
            </p:extLst>
          </p:nvPr>
        </p:nvGraphicFramePr>
        <p:xfrm>
          <a:off x="1098550" y="1096963"/>
          <a:ext cx="5643563" cy="4604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618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7E0972-AF68-4891-8716-35D129C33158}"/>
              </a:ext>
            </a:extLst>
          </p:cNvPr>
          <p:cNvSpPr/>
          <p:nvPr/>
        </p:nvSpPr>
        <p:spPr>
          <a:xfrm>
            <a:off x="309406" y="821739"/>
            <a:ext cx="9906000" cy="5632311"/>
          </a:xfrm>
          <a:prstGeom prst="rect">
            <a:avLst/>
          </a:prstGeom>
        </p:spPr>
        <p:txBody>
          <a:bodyPr wrap="square">
            <a:spAutoFit/>
          </a:bodyPr>
          <a:lstStyle/>
          <a:p>
            <a:r>
              <a:rPr lang="en-US" dirty="0">
                <a:solidFill>
                  <a:srgbClr val="000000"/>
                </a:solidFill>
                <a:latin typeface="Calibri Light" panose="020F0302020204030204" pitchFamily="34" charset="0"/>
                <a:ea typeface="Calibri" panose="020F0502020204030204" pitchFamily="34" charset="0"/>
                <a:cs typeface="Calibri Light" panose="020F0302020204030204" pitchFamily="34" charset="0"/>
              </a:rPr>
              <a:t> </a:t>
            </a:r>
            <a:r>
              <a:rPr lang="en-US" sz="2400" b="1" dirty="0">
                <a:latin typeface="Calibri Light" panose="020F0302020204030204" pitchFamily="34" charset="0"/>
                <a:cs typeface="Calibri Light" panose="020F0302020204030204" pitchFamily="34" charset="0"/>
              </a:rPr>
              <a:t>US4 </a:t>
            </a:r>
            <a:r>
              <a:rPr lang="en-US" sz="2400" dirty="0">
                <a:latin typeface="Calibri Light" panose="020F0302020204030204" pitchFamily="34" charset="0"/>
                <a:cs typeface="Calibri Light" panose="020F0302020204030204" pitchFamily="34" charset="0"/>
              </a:rPr>
              <a:t>As a user, I want to have employment services and provide some information so that I can apply for the job which has opened for the job vacancy or staff needed.</a:t>
            </a:r>
          </a:p>
          <a:p>
            <a:r>
              <a:rPr lang="en-US" sz="2400" b="1" dirty="0">
                <a:latin typeface="Calibri Light" panose="020F0302020204030204" pitchFamily="34" charset="0"/>
                <a:cs typeface="Calibri Light" panose="020F0302020204030204" pitchFamily="34" charset="0"/>
              </a:rPr>
              <a:t>US5 </a:t>
            </a:r>
            <a:r>
              <a:rPr lang="en-US" sz="2400" dirty="0">
                <a:latin typeface="Calibri Light" panose="020F0302020204030204" pitchFamily="34" charset="0"/>
                <a:cs typeface="Calibri Light" panose="020F0302020204030204" pitchFamily="34" charset="0"/>
              </a:rPr>
              <a:t>As a user, I want to create an account in this website so that I can get some updated information.</a:t>
            </a:r>
          </a:p>
          <a:p>
            <a:r>
              <a:rPr lang="en-US" sz="2400" b="1" dirty="0">
                <a:latin typeface="Calibri Light" panose="020F0302020204030204" pitchFamily="34" charset="0"/>
                <a:cs typeface="Calibri Light" panose="020F0302020204030204" pitchFamily="34" charset="0"/>
              </a:rPr>
              <a:t>US6 </a:t>
            </a:r>
            <a:r>
              <a:rPr lang="en-US" sz="2400" dirty="0">
                <a:latin typeface="Calibri Light" panose="020F0302020204030204" pitchFamily="34" charset="0"/>
                <a:cs typeface="Calibri Light" panose="020F0302020204030204" pitchFamily="34" charset="0"/>
              </a:rPr>
              <a:t>As a user, I want to reset the password in the website.</a:t>
            </a:r>
          </a:p>
          <a:p>
            <a:r>
              <a:rPr lang="en-US" sz="2400" b="1" dirty="0">
                <a:latin typeface="Calibri Light" panose="020F0302020204030204" pitchFamily="34" charset="0"/>
                <a:cs typeface="Calibri Light" panose="020F0302020204030204" pitchFamily="34" charset="0"/>
              </a:rPr>
              <a:t>US14 </a:t>
            </a:r>
            <a:r>
              <a:rPr lang="en-US" sz="2400" dirty="0">
                <a:latin typeface="Calibri Light" panose="020F0302020204030204" pitchFamily="34" charset="0"/>
                <a:cs typeface="Calibri Light" panose="020F0302020204030204" pitchFamily="34" charset="0"/>
              </a:rPr>
              <a:t>As a user, I want to rate the website so that students could know how good the website is.</a:t>
            </a:r>
          </a:p>
          <a:p>
            <a:r>
              <a:rPr lang="en-US" sz="2400" b="1" dirty="0">
                <a:latin typeface="Calibri Light" panose="020F0302020204030204" pitchFamily="34" charset="0"/>
                <a:cs typeface="Calibri Light" panose="020F0302020204030204" pitchFamily="34" charset="0"/>
              </a:rPr>
              <a:t>US15 </a:t>
            </a:r>
            <a:r>
              <a:rPr lang="en-US" sz="2400" dirty="0">
                <a:latin typeface="Calibri Light" panose="020F0302020204030204" pitchFamily="34" charset="0"/>
                <a:cs typeface="Calibri Light" panose="020F0302020204030204" pitchFamily="34" charset="0"/>
              </a:rPr>
              <a:t>As a user, I want to provide the feedback section so that users can share their idea or problems so that we can improve in future.</a:t>
            </a:r>
          </a:p>
          <a:p>
            <a:r>
              <a:rPr lang="en-US" sz="2400" b="1" dirty="0">
                <a:latin typeface="Calibri Light" panose="020F0302020204030204" pitchFamily="34" charset="0"/>
                <a:cs typeface="Calibri Light" panose="020F0302020204030204" pitchFamily="34" charset="0"/>
              </a:rPr>
              <a:t>US20 </a:t>
            </a:r>
            <a:r>
              <a:rPr lang="en-US" sz="2400" dirty="0">
                <a:latin typeface="Calibri Light" panose="020F0302020204030204" pitchFamily="34" charset="0"/>
                <a:cs typeface="Calibri Light" panose="020F0302020204030204" pitchFamily="34" charset="0"/>
              </a:rPr>
              <a:t>As an admin, I want to create a marketplace so that the students can sell their cars, books and furniture’s in low rate.</a:t>
            </a:r>
          </a:p>
          <a:p>
            <a:r>
              <a:rPr lang="en-US" sz="2400" b="1" dirty="0">
                <a:latin typeface="Calibri Light" panose="020F0302020204030204" pitchFamily="34" charset="0"/>
                <a:cs typeface="Calibri Light" panose="020F0302020204030204" pitchFamily="34" charset="0"/>
              </a:rPr>
              <a:t>US 23 </a:t>
            </a:r>
            <a:r>
              <a:rPr lang="en-US" sz="2400" dirty="0">
                <a:latin typeface="Calibri Light" panose="020F0302020204030204" pitchFamily="34" charset="0"/>
                <a:cs typeface="Calibri Light" panose="020F0302020204030204" pitchFamily="34" charset="0"/>
              </a:rPr>
              <a:t>As an admin, I want to create a chat board so that they can ask everything they want through the chat board and chat where board replies automatically which will help to ask anytime.</a:t>
            </a:r>
            <a:endParaRPr lang="en-AU" sz="2400" dirty="0">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93271976-5843-4736-AF36-692B1899F81F}"/>
              </a:ext>
            </a:extLst>
          </p:cNvPr>
          <p:cNvSpPr txBox="1"/>
          <p:nvPr/>
        </p:nvSpPr>
        <p:spPr>
          <a:xfrm>
            <a:off x="548106" y="298519"/>
            <a:ext cx="2965938" cy="523220"/>
          </a:xfrm>
          <a:prstGeom prst="rect">
            <a:avLst/>
          </a:prstGeom>
          <a:noFill/>
        </p:spPr>
        <p:txBody>
          <a:bodyPr wrap="square" rtlCol="0">
            <a:spAutoFit/>
          </a:bodyPr>
          <a:lstStyle/>
          <a:p>
            <a:r>
              <a:rPr lang="en-AU" sz="2800" dirty="0">
                <a:latin typeface="Calibri Light" panose="020F0302020204030204" pitchFamily="34" charset="0"/>
                <a:cs typeface="Calibri Light" panose="020F0302020204030204" pitchFamily="34" charset="0"/>
              </a:rPr>
              <a:t>Sprint 1</a:t>
            </a:r>
          </a:p>
        </p:txBody>
      </p:sp>
    </p:spTree>
    <p:extLst>
      <p:ext uri="{BB962C8B-B14F-4D97-AF65-F5344CB8AC3E}">
        <p14:creationId xmlns:p14="http://schemas.microsoft.com/office/powerpoint/2010/main" val="2819197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2C824B-1F34-490F-87C4-AC84DEA000FA}"/>
              </a:ext>
            </a:extLst>
          </p:cNvPr>
          <p:cNvSpPr txBox="1"/>
          <p:nvPr/>
        </p:nvSpPr>
        <p:spPr>
          <a:xfrm>
            <a:off x="1388312" y="215203"/>
            <a:ext cx="3264912" cy="584775"/>
          </a:xfrm>
          <a:prstGeom prst="rect">
            <a:avLst/>
          </a:prstGeom>
          <a:noFill/>
        </p:spPr>
        <p:txBody>
          <a:bodyPr wrap="square" rtlCol="0">
            <a:spAutoFit/>
          </a:bodyPr>
          <a:lstStyle/>
          <a:p>
            <a:r>
              <a:rPr lang="en-AU" sz="3200" dirty="0">
                <a:latin typeface="Calibri Light" panose="020F0302020204030204" pitchFamily="34" charset="0"/>
                <a:cs typeface="Calibri Light" panose="020F0302020204030204" pitchFamily="34" charset="0"/>
              </a:rPr>
              <a:t>Sprint 2</a:t>
            </a:r>
          </a:p>
        </p:txBody>
      </p:sp>
      <p:sp>
        <p:nvSpPr>
          <p:cNvPr id="3" name="Rectangle 2">
            <a:extLst>
              <a:ext uri="{FF2B5EF4-FFF2-40B4-BE49-F238E27FC236}">
                <a16:creationId xmlns:a16="http://schemas.microsoft.com/office/drawing/2014/main" id="{056EB124-2E50-4383-845D-BD9DFAB56BBC}"/>
              </a:ext>
            </a:extLst>
          </p:cNvPr>
          <p:cNvSpPr/>
          <p:nvPr/>
        </p:nvSpPr>
        <p:spPr>
          <a:xfrm>
            <a:off x="395252" y="1159804"/>
            <a:ext cx="10543214" cy="5262979"/>
          </a:xfrm>
          <a:prstGeom prst="rect">
            <a:avLst/>
          </a:prstGeom>
        </p:spPr>
        <p:txBody>
          <a:bodyPr wrap="square">
            <a:spAutoFit/>
          </a:bodyPr>
          <a:lstStyle/>
          <a:p>
            <a:r>
              <a:rPr lang="en-US" sz="2800" b="1" dirty="0">
                <a:latin typeface="Calibri Light" panose="020F0302020204030204" pitchFamily="34" charset="0"/>
                <a:cs typeface="Calibri Light" panose="020F0302020204030204" pitchFamily="34" charset="0"/>
              </a:rPr>
              <a:t>US7 </a:t>
            </a:r>
            <a:r>
              <a:rPr lang="en-US" sz="2800" dirty="0">
                <a:latin typeface="Calibri Light" panose="020F0302020204030204" pitchFamily="34" charset="0"/>
                <a:cs typeface="Calibri Light" panose="020F0302020204030204" pitchFamily="34" charset="0"/>
              </a:rPr>
              <a:t>As a user, I want to update/post my experience so that I can express my idea staying in abroad.</a:t>
            </a:r>
          </a:p>
          <a:p>
            <a:r>
              <a:rPr lang="en-US" sz="2800" b="1" dirty="0">
                <a:latin typeface="Calibri Light" panose="020F0302020204030204" pitchFamily="34" charset="0"/>
                <a:cs typeface="Calibri Light" panose="020F0302020204030204" pitchFamily="34" charset="0"/>
              </a:rPr>
              <a:t>US8 </a:t>
            </a:r>
            <a:r>
              <a:rPr lang="en-US" sz="2800" dirty="0">
                <a:latin typeface="Calibri Light" panose="020F0302020204030204" pitchFamily="34" charset="0"/>
                <a:cs typeface="Calibri Light" panose="020F0302020204030204" pitchFamily="34" charset="0"/>
              </a:rPr>
              <a:t>As a user, I want to communicate with other students so that I can make some new friends.</a:t>
            </a:r>
          </a:p>
          <a:p>
            <a:r>
              <a:rPr lang="en-US" sz="2800" b="1" dirty="0">
                <a:latin typeface="Calibri Light" panose="020F0302020204030204" pitchFamily="34" charset="0"/>
                <a:cs typeface="Calibri Light" panose="020F0302020204030204" pitchFamily="34" charset="0"/>
              </a:rPr>
              <a:t>US16 </a:t>
            </a:r>
            <a:r>
              <a:rPr lang="en-US" sz="2800" dirty="0">
                <a:latin typeface="Calibri Light" panose="020F0302020204030204" pitchFamily="34" charset="0"/>
                <a:cs typeface="Calibri Light" panose="020F0302020204030204" pitchFamily="34" charset="0"/>
              </a:rPr>
              <a:t>As a user, I want to share or upload a picture in the website so that people can know me.</a:t>
            </a:r>
          </a:p>
          <a:p>
            <a:r>
              <a:rPr lang="en-US" sz="2800" b="1" dirty="0">
                <a:latin typeface="Calibri Light" panose="020F0302020204030204" pitchFamily="34" charset="0"/>
                <a:cs typeface="Calibri Light" panose="020F0302020204030204" pitchFamily="34" charset="0"/>
              </a:rPr>
              <a:t>US19 </a:t>
            </a:r>
            <a:r>
              <a:rPr lang="en-US" sz="2800" dirty="0">
                <a:latin typeface="Calibri Light" panose="020F0302020204030204" pitchFamily="34" charset="0"/>
                <a:cs typeface="Calibri Light" panose="020F0302020204030204" pitchFamily="34" charset="0"/>
              </a:rPr>
              <a:t>As an admin, I want to share the information about the restaurants, cafe, bars and function centers so that students can spend some time, eat food and have some funs with their friends or relatives.</a:t>
            </a:r>
          </a:p>
          <a:p>
            <a:r>
              <a:rPr lang="en-US" sz="2800" b="1" dirty="0">
                <a:latin typeface="Calibri Light" panose="020F0302020204030204" pitchFamily="34" charset="0"/>
                <a:cs typeface="Calibri Light" panose="020F0302020204030204" pitchFamily="34" charset="0"/>
              </a:rPr>
              <a:t>US21 </a:t>
            </a:r>
            <a:r>
              <a:rPr lang="en-US" sz="2800" dirty="0">
                <a:latin typeface="Calibri Light" panose="020F0302020204030204" pitchFamily="34" charset="0"/>
                <a:cs typeface="Calibri Light" panose="020F0302020204030204" pitchFamily="34" charset="0"/>
              </a:rPr>
              <a:t>As an admin, I want to provide best industries and company internship program including videos so that user can grab dates easily.</a:t>
            </a:r>
          </a:p>
          <a:p>
            <a:endParaRPr lang="en-AU"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9750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04DC9F-AB09-44AF-9D24-C4E3263997BE}"/>
              </a:ext>
            </a:extLst>
          </p:cNvPr>
          <p:cNvSpPr/>
          <p:nvPr/>
        </p:nvSpPr>
        <p:spPr>
          <a:xfrm>
            <a:off x="553891" y="702880"/>
            <a:ext cx="7829176" cy="584775"/>
          </a:xfrm>
          <a:prstGeom prst="rect">
            <a:avLst/>
          </a:prstGeom>
        </p:spPr>
        <p:txBody>
          <a:bodyPr wrap="square">
            <a:spAutoFit/>
          </a:bodyPr>
          <a:lstStyle/>
          <a:p>
            <a:r>
              <a:rPr lang="en-AU" sz="3200" dirty="0"/>
              <a:t>Website Demonstration – Sprint 1&amp;2</a:t>
            </a:r>
          </a:p>
        </p:txBody>
      </p:sp>
      <p:pic>
        <p:nvPicPr>
          <p:cNvPr id="3" name="Content Placeholder 6" descr="A screenshot of a cell phone&#10;&#10;Description automatically generated">
            <a:extLst>
              <a:ext uri="{FF2B5EF4-FFF2-40B4-BE49-F238E27FC236}">
                <a16:creationId xmlns:a16="http://schemas.microsoft.com/office/drawing/2014/main" id="{B82AF186-1302-43C7-80A4-CCC117D97E73}"/>
              </a:ext>
            </a:extLst>
          </p:cNvPr>
          <p:cNvPicPr>
            <a:picLocks noChangeAspect="1"/>
          </p:cNvPicPr>
          <p:nvPr/>
        </p:nvPicPr>
        <p:blipFill>
          <a:blip r:embed="rId2"/>
          <a:stretch>
            <a:fillRect/>
          </a:stretch>
        </p:blipFill>
        <p:spPr>
          <a:xfrm>
            <a:off x="3899846" y="2070697"/>
            <a:ext cx="3125296" cy="2127761"/>
          </a:xfrm>
          <a:prstGeom prst="rect">
            <a:avLst/>
          </a:prstGeom>
        </p:spPr>
      </p:pic>
      <p:pic>
        <p:nvPicPr>
          <p:cNvPr id="4" name="Content Placeholder 6" descr="A screenshot of a cell phone&#10;&#10;Description automatically generated">
            <a:extLst>
              <a:ext uri="{FF2B5EF4-FFF2-40B4-BE49-F238E27FC236}">
                <a16:creationId xmlns:a16="http://schemas.microsoft.com/office/drawing/2014/main" id="{D1BBD8FF-B442-44EE-8020-20AF7DC791FA}"/>
              </a:ext>
            </a:extLst>
          </p:cNvPr>
          <p:cNvPicPr>
            <a:picLocks noChangeAspect="1"/>
          </p:cNvPicPr>
          <p:nvPr/>
        </p:nvPicPr>
        <p:blipFill>
          <a:blip r:embed="rId3"/>
          <a:stretch>
            <a:fillRect/>
          </a:stretch>
        </p:blipFill>
        <p:spPr>
          <a:xfrm>
            <a:off x="717177" y="2217654"/>
            <a:ext cx="2740063" cy="2344427"/>
          </a:xfrm>
          <a:prstGeom prst="rect">
            <a:avLst/>
          </a:prstGeom>
        </p:spPr>
      </p:pic>
      <p:pic>
        <p:nvPicPr>
          <p:cNvPr id="5" name="Content Placeholder 6" descr="A screenshot of a cell phone&#10;&#10;Description automatically generated">
            <a:extLst>
              <a:ext uri="{FF2B5EF4-FFF2-40B4-BE49-F238E27FC236}">
                <a16:creationId xmlns:a16="http://schemas.microsoft.com/office/drawing/2014/main" id="{18941D01-71A1-47DA-BB60-38F2CA9C83F8}"/>
              </a:ext>
            </a:extLst>
          </p:cNvPr>
          <p:cNvPicPr>
            <a:picLocks noChangeAspect="1"/>
          </p:cNvPicPr>
          <p:nvPr/>
        </p:nvPicPr>
        <p:blipFill>
          <a:blip r:embed="rId4"/>
          <a:stretch>
            <a:fillRect/>
          </a:stretch>
        </p:blipFill>
        <p:spPr>
          <a:xfrm>
            <a:off x="7195912" y="1292931"/>
            <a:ext cx="4222094" cy="3348095"/>
          </a:xfrm>
          <a:prstGeom prst="rect">
            <a:avLst/>
          </a:prstGeom>
        </p:spPr>
      </p:pic>
      <p:pic>
        <p:nvPicPr>
          <p:cNvPr id="6" name="Content Placeholder 4" descr="A screenshot of a cell phone&#10;&#10;Description automatically generated">
            <a:extLst>
              <a:ext uri="{FF2B5EF4-FFF2-40B4-BE49-F238E27FC236}">
                <a16:creationId xmlns:a16="http://schemas.microsoft.com/office/drawing/2014/main" id="{9D4FE1B5-C85D-4F38-B61F-514181679713}"/>
              </a:ext>
            </a:extLst>
          </p:cNvPr>
          <p:cNvPicPr>
            <a:picLocks noChangeAspect="1"/>
          </p:cNvPicPr>
          <p:nvPr/>
        </p:nvPicPr>
        <p:blipFill>
          <a:blip r:embed="rId5"/>
          <a:stretch>
            <a:fillRect/>
          </a:stretch>
        </p:blipFill>
        <p:spPr>
          <a:xfrm>
            <a:off x="3899846" y="4270565"/>
            <a:ext cx="2770533" cy="2435342"/>
          </a:xfrm>
          <a:prstGeom prst="rect">
            <a:avLst/>
          </a:prstGeom>
        </p:spPr>
      </p:pic>
    </p:spTree>
    <p:extLst>
      <p:ext uri="{BB962C8B-B14F-4D97-AF65-F5344CB8AC3E}">
        <p14:creationId xmlns:p14="http://schemas.microsoft.com/office/powerpoint/2010/main" val="194880481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46</TotalTime>
  <Words>1087</Words>
  <Application>Microsoft Office PowerPoint</Application>
  <PresentationFormat>Widescreen</PresentationFormat>
  <Paragraphs>102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Century Gothic</vt:lpstr>
      <vt:lpstr>Wingdings 3</vt:lpstr>
      <vt:lpstr>Slice</vt:lpstr>
      <vt:lpstr>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3 website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 feedback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Pragyan Karkee</dc:creator>
  <cp:lastModifiedBy>Nisha Prasai</cp:lastModifiedBy>
  <cp:revision>10</cp:revision>
  <dcterms:created xsi:type="dcterms:W3CDTF">2019-10-01T08:21:36Z</dcterms:created>
  <dcterms:modified xsi:type="dcterms:W3CDTF">2019-10-01T09:12:34Z</dcterms:modified>
</cp:coreProperties>
</file>